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106"/>
  </p:notesMasterIdLst>
  <p:sldIdLst>
    <p:sldId id="256" r:id="rId5"/>
    <p:sldId id="574" r:id="rId6"/>
    <p:sldId id="275" r:id="rId7"/>
    <p:sldId id="276" r:id="rId8"/>
    <p:sldId id="449" r:id="rId9"/>
    <p:sldId id="289" r:id="rId10"/>
    <p:sldId id="345" r:id="rId11"/>
    <p:sldId id="305" r:id="rId12"/>
    <p:sldId id="348" r:id="rId13"/>
    <p:sldId id="291" r:id="rId14"/>
    <p:sldId id="349" r:id="rId15"/>
    <p:sldId id="354" r:id="rId16"/>
    <p:sldId id="355" r:id="rId17"/>
    <p:sldId id="356" r:id="rId18"/>
    <p:sldId id="357" r:id="rId19"/>
    <p:sldId id="358" r:id="rId20"/>
    <p:sldId id="359" r:id="rId21"/>
    <p:sldId id="360" r:id="rId22"/>
    <p:sldId id="362" r:id="rId23"/>
    <p:sldId id="373" r:id="rId24"/>
    <p:sldId id="374" r:id="rId25"/>
    <p:sldId id="376" r:id="rId26"/>
    <p:sldId id="377" r:id="rId27"/>
    <p:sldId id="378" r:id="rId28"/>
    <p:sldId id="380" r:id="rId29"/>
    <p:sldId id="385" r:id="rId30"/>
    <p:sldId id="386" r:id="rId31"/>
    <p:sldId id="388" r:id="rId32"/>
    <p:sldId id="389" r:id="rId33"/>
    <p:sldId id="390" r:id="rId34"/>
    <p:sldId id="391" r:id="rId35"/>
    <p:sldId id="392" r:id="rId36"/>
    <p:sldId id="393" r:id="rId37"/>
    <p:sldId id="395" r:id="rId38"/>
    <p:sldId id="397" r:id="rId39"/>
    <p:sldId id="396" r:id="rId40"/>
    <p:sldId id="400" r:id="rId41"/>
    <p:sldId id="401" r:id="rId42"/>
    <p:sldId id="402" r:id="rId43"/>
    <p:sldId id="403" r:id="rId44"/>
    <p:sldId id="405" r:id="rId45"/>
    <p:sldId id="412" r:id="rId46"/>
    <p:sldId id="414" r:id="rId47"/>
    <p:sldId id="415" r:id="rId48"/>
    <p:sldId id="416" r:id="rId49"/>
    <p:sldId id="417" r:id="rId50"/>
    <p:sldId id="419" r:id="rId51"/>
    <p:sldId id="420" r:id="rId52"/>
    <p:sldId id="426" r:id="rId53"/>
    <p:sldId id="428" r:id="rId54"/>
    <p:sldId id="429" r:id="rId55"/>
    <p:sldId id="444" r:id="rId56"/>
    <p:sldId id="445" r:id="rId57"/>
    <p:sldId id="446" r:id="rId58"/>
    <p:sldId id="572" r:id="rId59"/>
    <p:sldId id="573" r:id="rId60"/>
    <p:sldId id="436" r:id="rId61"/>
    <p:sldId id="450" r:id="rId62"/>
    <p:sldId id="437" r:id="rId63"/>
    <p:sldId id="451" r:id="rId64"/>
    <p:sldId id="452" r:id="rId65"/>
    <p:sldId id="453" r:id="rId66"/>
    <p:sldId id="454" r:id="rId67"/>
    <p:sldId id="455" r:id="rId68"/>
    <p:sldId id="456" r:id="rId69"/>
    <p:sldId id="457" r:id="rId70"/>
    <p:sldId id="458" r:id="rId71"/>
    <p:sldId id="459" r:id="rId72"/>
    <p:sldId id="460" r:id="rId73"/>
    <p:sldId id="461" r:id="rId74"/>
    <p:sldId id="462" r:id="rId75"/>
    <p:sldId id="463" r:id="rId76"/>
    <p:sldId id="464" r:id="rId77"/>
    <p:sldId id="465" r:id="rId78"/>
    <p:sldId id="466" r:id="rId79"/>
    <p:sldId id="467" r:id="rId80"/>
    <p:sldId id="468" r:id="rId81"/>
    <p:sldId id="536" r:id="rId82"/>
    <p:sldId id="347" r:id="rId83"/>
    <p:sldId id="537" r:id="rId84"/>
    <p:sldId id="538" r:id="rId85"/>
    <p:sldId id="539" r:id="rId86"/>
    <p:sldId id="540" r:id="rId87"/>
    <p:sldId id="546" r:id="rId88"/>
    <p:sldId id="545" r:id="rId89"/>
    <p:sldId id="547" r:id="rId90"/>
    <p:sldId id="548" r:id="rId91"/>
    <p:sldId id="549" r:id="rId92"/>
    <p:sldId id="550" r:id="rId93"/>
    <p:sldId id="551" r:id="rId94"/>
    <p:sldId id="553" r:id="rId95"/>
    <p:sldId id="554" r:id="rId96"/>
    <p:sldId id="552" r:id="rId97"/>
    <p:sldId id="555" r:id="rId98"/>
    <p:sldId id="558" r:id="rId99"/>
    <p:sldId id="567" r:id="rId100"/>
    <p:sldId id="565" r:id="rId101"/>
    <p:sldId id="566" r:id="rId102"/>
    <p:sldId id="568" r:id="rId103"/>
    <p:sldId id="569" r:id="rId104"/>
    <p:sldId id="570" r:id="rId10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33A"/>
    <a:srgbClr val="FFFFFF"/>
    <a:srgbClr val="481F67"/>
    <a:srgbClr val="FECED6"/>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BD5591-FABA-4D5F-AC31-1320A4EC3442}" v="332" dt="2022-03-10T10:34:32.864"/>
    <p1510:client id="{82FD6203-B487-4650-B13B-6BBCEC51F4E4}" v="291" dt="2022-03-10T14:17:19.957"/>
    <p1510:client id="{FA159B5C-2AC6-4473-A4FB-2B47FE61FC0F}" v="2" dt="2022-09-26T08:06:17.390"/>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microsoft.com/office/2015/10/relationships/revisionInfo" Target="revisionInfo.xml"/><Relationship Id="rId16" Type="http://schemas.openxmlformats.org/officeDocument/2006/relationships/slide" Target="slides/slide12.xml"/><Relationship Id="rId107" Type="http://schemas.openxmlformats.org/officeDocument/2006/relationships/presProps" Target="pres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othy Jones" userId="d38dc6e7-a622-4308-85c7-acb332eede27" providerId="ADAL" clId="{82FD6203-B487-4650-B13B-6BBCEC51F4E4}"/>
    <pc:docChg chg="undo custSel addSld delSld modSld sldOrd">
      <pc:chgData name="Timothy Jones" userId="d38dc6e7-a622-4308-85c7-acb332eede27" providerId="ADAL" clId="{82FD6203-B487-4650-B13B-6BBCEC51F4E4}" dt="2022-03-10T14:17:40.722" v="1753" actId="1076"/>
      <pc:docMkLst>
        <pc:docMk/>
      </pc:docMkLst>
      <pc:sldChg chg="modSp mod">
        <pc:chgData name="Timothy Jones" userId="d38dc6e7-a622-4308-85c7-acb332eede27" providerId="ADAL" clId="{82FD6203-B487-4650-B13B-6BBCEC51F4E4}" dt="2022-03-10T14:02:51.020" v="1449" actId="1076"/>
        <pc:sldMkLst>
          <pc:docMk/>
          <pc:sldMk cId="2056876761" sldId="256"/>
        </pc:sldMkLst>
        <pc:spChg chg="mod">
          <ac:chgData name="Timothy Jones" userId="d38dc6e7-a622-4308-85c7-acb332eede27" providerId="ADAL" clId="{82FD6203-B487-4650-B13B-6BBCEC51F4E4}" dt="2022-03-10T14:02:51.020" v="1449" actId="1076"/>
          <ac:spMkLst>
            <pc:docMk/>
            <pc:sldMk cId="2056876761" sldId="256"/>
            <ac:spMk id="2" creationId="{00000000-0000-0000-0000-000000000000}"/>
          </ac:spMkLst>
        </pc:spChg>
      </pc:sldChg>
      <pc:sldChg chg="addSp delSp modSp mod">
        <pc:chgData name="Timothy Jones" userId="d38dc6e7-a622-4308-85c7-acb332eede27" providerId="ADAL" clId="{82FD6203-B487-4650-B13B-6BBCEC51F4E4}" dt="2022-03-10T14:13:10.871" v="1735" actId="26606"/>
        <pc:sldMkLst>
          <pc:docMk/>
          <pc:sldMk cId="2372280174" sldId="275"/>
        </pc:sldMkLst>
        <pc:spChg chg="mod">
          <ac:chgData name="Timothy Jones" userId="d38dc6e7-a622-4308-85c7-acb332eede27" providerId="ADAL" clId="{82FD6203-B487-4650-B13B-6BBCEC51F4E4}" dt="2022-03-10T14:13:10.871" v="1735" actId="26606"/>
          <ac:spMkLst>
            <pc:docMk/>
            <pc:sldMk cId="2372280174" sldId="275"/>
            <ac:spMk id="2" creationId="{00000000-0000-0000-0000-000000000000}"/>
          </ac:spMkLst>
        </pc:spChg>
        <pc:spChg chg="mod">
          <ac:chgData name="Timothy Jones" userId="d38dc6e7-a622-4308-85c7-acb332eede27" providerId="ADAL" clId="{82FD6203-B487-4650-B13B-6BBCEC51F4E4}" dt="2022-03-10T14:13:10.871" v="1735" actId="26606"/>
          <ac:spMkLst>
            <pc:docMk/>
            <pc:sldMk cId="2372280174" sldId="275"/>
            <ac:spMk id="9" creationId="{F2A13196-D0E7-4163-A061-D0964E65C457}"/>
          </ac:spMkLst>
        </pc:spChg>
        <pc:spChg chg="del">
          <ac:chgData name="Timothy Jones" userId="d38dc6e7-a622-4308-85c7-acb332eede27" providerId="ADAL" clId="{82FD6203-B487-4650-B13B-6BBCEC51F4E4}" dt="2022-03-10T14:13:10.871" v="1735" actId="26606"/>
          <ac:spMkLst>
            <pc:docMk/>
            <pc:sldMk cId="2372280174" sldId="275"/>
            <ac:spMk id="79" creationId="{BACC6370-2D7E-4714-9D71-7542949D7D5D}"/>
          </ac:spMkLst>
        </pc:spChg>
        <pc:spChg chg="del">
          <ac:chgData name="Timothy Jones" userId="d38dc6e7-a622-4308-85c7-acb332eede27" providerId="ADAL" clId="{82FD6203-B487-4650-B13B-6BBCEC51F4E4}" dt="2022-03-10T14:13:10.871" v="1735" actId="26606"/>
          <ac:spMkLst>
            <pc:docMk/>
            <pc:sldMk cId="2372280174" sldId="275"/>
            <ac:spMk id="80" creationId="{F68B3F68-107C-434F-AA38-110D5EA91B85}"/>
          </ac:spMkLst>
        </pc:spChg>
        <pc:spChg chg="del">
          <ac:chgData name="Timothy Jones" userId="d38dc6e7-a622-4308-85c7-acb332eede27" providerId="ADAL" clId="{82FD6203-B487-4650-B13B-6BBCEC51F4E4}" dt="2022-03-10T14:13:10.871" v="1735" actId="26606"/>
          <ac:spMkLst>
            <pc:docMk/>
            <pc:sldMk cId="2372280174" sldId="275"/>
            <ac:spMk id="81" creationId="{AAD0DBB9-1A4B-4391-81D4-CB19F9AB918A}"/>
          </ac:spMkLst>
        </pc:spChg>
        <pc:spChg chg="del">
          <ac:chgData name="Timothy Jones" userId="d38dc6e7-a622-4308-85c7-acb332eede27" providerId="ADAL" clId="{82FD6203-B487-4650-B13B-6BBCEC51F4E4}" dt="2022-03-10T14:13:10.871" v="1735" actId="26606"/>
          <ac:spMkLst>
            <pc:docMk/>
            <pc:sldMk cId="2372280174" sldId="275"/>
            <ac:spMk id="82" creationId="{063BBA22-50EA-4C4D-BE05-F1CE4E63AA56}"/>
          </ac:spMkLst>
        </pc:spChg>
        <pc:spChg chg="add">
          <ac:chgData name="Timothy Jones" userId="d38dc6e7-a622-4308-85c7-acb332eede27" providerId="ADAL" clId="{82FD6203-B487-4650-B13B-6BBCEC51F4E4}" dt="2022-03-10T14:13:10.871" v="1735" actId="26606"/>
          <ac:spMkLst>
            <pc:docMk/>
            <pc:sldMk cId="2372280174" sldId="275"/>
            <ac:spMk id="89" creationId="{C5E6CFF1-2F42-4E10-9A97-F116F46F53FE}"/>
          </ac:spMkLst>
        </pc:spChg>
        <pc:graphicFrameChg chg="mod modGraphic">
          <ac:chgData name="Timothy Jones" userId="d38dc6e7-a622-4308-85c7-acb332eede27" providerId="ADAL" clId="{82FD6203-B487-4650-B13B-6BBCEC51F4E4}" dt="2022-03-10T14:13:10.871" v="1735" actId="26606"/>
          <ac:graphicFrameMkLst>
            <pc:docMk/>
            <pc:sldMk cId="2372280174" sldId="275"/>
            <ac:graphicFrameMk id="83" creationId="{07E45CF9-419D-4399-8BDC-D87650CD9BD4}"/>
          </ac:graphicFrameMkLst>
        </pc:graphicFrameChg>
        <pc:picChg chg="add">
          <ac:chgData name="Timothy Jones" userId="d38dc6e7-a622-4308-85c7-acb332eede27" providerId="ADAL" clId="{82FD6203-B487-4650-B13B-6BBCEC51F4E4}" dt="2022-03-10T14:13:10.871" v="1735" actId="26606"/>
          <ac:picMkLst>
            <pc:docMk/>
            <pc:sldMk cId="2372280174" sldId="275"/>
            <ac:picMk id="85" creationId="{5A25A98E-F7E1-42F0-88F9-19363960DD27}"/>
          </ac:picMkLst>
        </pc:picChg>
        <pc:cxnChg chg="add">
          <ac:chgData name="Timothy Jones" userId="d38dc6e7-a622-4308-85c7-acb332eede27" providerId="ADAL" clId="{82FD6203-B487-4650-B13B-6BBCEC51F4E4}" dt="2022-03-10T14:13:10.871" v="1735" actId="26606"/>
          <ac:cxnSpMkLst>
            <pc:docMk/>
            <pc:sldMk cId="2372280174" sldId="275"/>
            <ac:cxnSpMk id="91" creationId="{67182200-4859-4C8D-BCBB-55B245C28BA3}"/>
          </ac:cxnSpMkLst>
        </pc:cxnChg>
      </pc:sldChg>
      <pc:sldChg chg="del">
        <pc:chgData name="Timothy Jones" userId="d38dc6e7-a622-4308-85c7-acb332eede27" providerId="ADAL" clId="{82FD6203-B487-4650-B13B-6BBCEC51F4E4}" dt="2022-03-10T10:45:58.667" v="0" actId="47"/>
        <pc:sldMkLst>
          <pc:docMk/>
          <pc:sldMk cId="4219856439" sldId="280"/>
        </pc:sldMkLst>
      </pc:sldChg>
      <pc:sldChg chg="addSp modSp mod setBg">
        <pc:chgData name="Timothy Jones" userId="d38dc6e7-a622-4308-85c7-acb332eede27" providerId="ADAL" clId="{82FD6203-B487-4650-B13B-6BBCEC51F4E4}" dt="2022-03-10T12:00:23.806" v="668" actId="1076"/>
        <pc:sldMkLst>
          <pc:docMk/>
          <pc:sldMk cId="3985557038" sldId="347"/>
        </pc:sldMkLst>
        <pc:spChg chg="mod ord">
          <ac:chgData name="Timothy Jones" userId="d38dc6e7-a622-4308-85c7-acb332eede27" providerId="ADAL" clId="{82FD6203-B487-4650-B13B-6BBCEC51F4E4}" dt="2022-03-10T12:00:23.806" v="668" actId="1076"/>
          <ac:spMkLst>
            <pc:docMk/>
            <pc:sldMk cId="3985557038" sldId="347"/>
            <ac:spMk id="2" creationId="{00000000-0000-0000-0000-000000000000}"/>
          </ac:spMkLst>
        </pc:spChg>
        <pc:spChg chg="mod">
          <ac:chgData name="Timothy Jones" userId="d38dc6e7-a622-4308-85c7-acb332eede27" providerId="ADAL" clId="{82FD6203-B487-4650-B13B-6BBCEC51F4E4}" dt="2022-03-10T11:59:29.433" v="660" actId="207"/>
          <ac:spMkLst>
            <pc:docMk/>
            <pc:sldMk cId="3985557038" sldId="347"/>
            <ac:spMk id="4" creationId="{D1D3F574-6149-42BD-9D7F-EA20E9772D4E}"/>
          </ac:spMkLst>
        </pc:spChg>
        <pc:spChg chg="mod">
          <ac:chgData name="Timothy Jones" userId="d38dc6e7-a622-4308-85c7-acb332eede27" providerId="ADAL" clId="{82FD6203-B487-4650-B13B-6BBCEC51F4E4}" dt="2022-03-10T11:59:36.287" v="661" actId="207"/>
          <ac:spMkLst>
            <pc:docMk/>
            <pc:sldMk cId="3985557038" sldId="347"/>
            <ac:spMk id="5" creationId="{0A5A6A65-4039-44F8-A43A-0FCD1217E6B7}"/>
          </ac:spMkLst>
        </pc:spChg>
        <pc:spChg chg="mod">
          <ac:chgData name="Timothy Jones" userId="d38dc6e7-a622-4308-85c7-acb332eede27" providerId="ADAL" clId="{82FD6203-B487-4650-B13B-6BBCEC51F4E4}" dt="2022-03-10T11:59:40.964" v="662" actId="207"/>
          <ac:spMkLst>
            <pc:docMk/>
            <pc:sldMk cId="3985557038" sldId="347"/>
            <ac:spMk id="6" creationId="{C2B1D83D-1FAD-40E2-8046-E7E7FE2A97F7}"/>
          </ac:spMkLst>
        </pc:spChg>
        <pc:spChg chg="mod ord">
          <ac:chgData name="Timothy Jones" userId="d38dc6e7-a622-4308-85c7-acb332eede27" providerId="ADAL" clId="{82FD6203-B487-4650-B13B-6BBCEC51F4E4}" dt="2022-03-10T11:57:52.072" v="642" actId="26606"/>
          <ac:spMkLst>
            <pc:docMk/>
            <pc:sldMk cId="3985557038" sldId="347"/>
            <ac:spMk id="7" creationId="{6C4C493C-CCF4-47B9-8B7A-44973A75D731}"/>
          </ac:spMkLst>
        </pc:spChg>
        <pc:spChg chg="add">
          <ac:chgData name="Timothy Jones" userId="d38dc6e7-a622-4308-85c7-acb332eede27" providerId="ADAL" clId="{82FD6203-B487-4650-B13B-6BBCEC51F4E4}" dt="2022-03-10T11:57:52.072" v="642" actId="26606"/>
          <ac:spMkLst>
            <pc:docMk/>
            <pc:sldMk cId="3985557038" sldId="347"/>
            <ac:spMk id="12" creationId="{4281BC32-FF58-4898-A6B5-7B3D059BCEB0}"/>
          </ac:spMkLst>
        </pc:spChg>
        <pc:spChg chg="add">
          <ac:chgData name="Timothy Jones" userId="d38dc6e7-a622-4308-85c7-acb332eede27" providerId="ADAL" clId="{82FD6203-B487-4650-B13B-6BBCEC51F4E4}" dt="2022-03-10T11:57:52.072" v="642" actId="26606"/>
          <ac:spMkLst>
            <pc:docMk/>
            <pc:sldMk cId="3985557038" sldId="347"/>
            <ac:spMk id="14" creationId="{0D614406-135F-4875-9C87-53822CB19ABB}"/>
          </ac:spMkLst>
        </pc:spChg>
        <pc:spChg chg="add">
          <ac:chgData name="Timothy Jones" userId="d38dc6e7-a622-4308-85c7-acb332eede27" providerId="ADAL" clId="{82FD6203-B487-4650-B13B-6BBCEC51F4E4}" dt="2022-03-10T11:57:52.072" v="642" actId="26606"/>
          <ac:spMkLst>
            <pc:docMk/>
            <pc:sldMk cId="3985557038" sldId="347"/>
            <ac:spMk id="16" creationId="{A47020BD-3785-4628-8C5E-A4011B43EF88}"/>
          </ac:spMkLst>
        </pc:spChg>
      </pc:sldChg>
      <pc:sldChg chg="del">
        <pc:chgData name="Timothy Jones" userId="d38dc6e7-a622-4308-85c7-acb332eede27" providerId="ADAL" clId="{82FD6203-B487-4650-B13B-6BBCEC51F4E4}" dt="2022-03-10T10:46:02.229" v="1" actId="47"/>
        <pc:sldMkLst>
          <pc:docMk/>
          <pc:sldMk cId="2625211354" sldId="350"/>
        </pc:sldMkLst>
      </pc:sldChg>
      <pc:sldChg chg="del">
        <pc:chgData name="Timothy Jones" userId="d38dc6e7-a622-4308-85c7-acb332eede27" providerId="ADAL" clId="{82FD6203-B487-4650-B13B-6BBCEC51F4E4}" dt="2022-03-10T10:46:03.329" v="2" actId="47"/>
        <pc:sldMkLst>
          <pc:docMk/>
          <pc:sldMk cId="3822950601" sldId="351"/>
        </pc:sldMkLst>
      </pc:sldChg>
      <pc:sldChg chg="del">
        <pc:chgData name="Timothy Jones" userId="d38dc6e7-a622-4308-85c7-acb332eede27" providerId="ADAL" clId="{82FD6203-B487-4650-B13B-6BBCEC51F4E4}" dt="2022-03-10T10:46:04.428" v="3" actId="47"/>
        <pc:sldMkLst>
          <pc:docMk/>
          <pc:sldMk cId="562812494" sldId="352"/>
        </pc:sldMkLst>
      </pc:sldChg>
      <pc:sldChg chg="del">
        <pc:chgData name="Timothy Jones" userId="d38dc6e7-a622-4308-85c7-acb332eede27" providerId="ADAL" clId="{82FD6203-B487-4650-B13B-6BBCEC51F4E4}" dt="2022-03-10T10:46:10.114" v="4" actId="47"/>
        <pc:sldMkLst>
          <pc:docMk/>
          <pc:sldMk cId="4277576119" sldId="361"/>
        </pc:sldMkLst>
      </pc:sldChg>
      <pc:sldChg chg="del">
        <pc:chgData name="Timothy Jones" userId="d38dc6e7-a622-4308-85c7-acb332eede27" providerId="ADAL" clId="{82FD6203-B487-4650-B13B-6BBCEC51F4E4}" dt="2022-03-10T10:46:11.412" v="5" actId="47"/>
        <pc:sldMkLst>
          <pc:docMk/>
          <pc:sldMk cId="3655375181" sldId="363"/>
        </pc:sldMkLst>
      </pc:sldChg>
      <pc:sldChg chg="del">
        <pc:chgData name="Timothy Jones" userId="d38dc6e7-a622-4308-85c7-acb332eede27" providerId="ADAL" clId="{82FD6203-B487-4650-B13B-6BBCEC51F4E4}" dt="2022-03-10T10:46:12.384" v="6" actId="47"/>
        <pc:sldMkLst>
          <pc:docMk/>
          <pc:sldMk cId="3296297909" sldId="364"/>
        </pc:sldMkLst>
      </pc:sldChg>
      <pc:sldChg chg="del">
        <pc:chgData name="Timothy Jones" userId="d38dc6e7-a622-4308-85c7-acb332eede27" providerId="ADAL" clId="{82FD6203-B487-4650-B13B-6BBCEC51F4E4}" dt="2022-03-10T10:46:13.299" v="7" actId="47"/>
        <pc:sldMkLst>
          <pc:docMk/>
          <pc:sldMk cId="4056780271" sldId="365"/>
        </pc:sldMkLst>
      </pc:sldChg>
      <pc:sldChg chg="del">
        <pc:chgData name="Timothy Jones" userId="d38dc6e7-a622-4308-85c7-acb332eede27" providerId="ADAL" clId="{82FD6203-B487-4650-B13B-6BBCEC51F4E4}" dt="2022-03-10T10:46:14.192" v="8" actId="47"/>
        <pc:sldMkLst>
          <pc:docMk/>
          <pc:sldMk cId="59322742" sldId="367"/>
        </pc:sldMkLst>
      </pc:sldChg>
      <pc:sldChg chg="del">
        <pc:chgData name="Timothy Jones" userId="d38dc6e7-a622-4308-85c7-acb332eede27" providerId="ADAL" clId="{82FD6203-B487-4650-B13B-6BBCEC51F4E4}" dt="2022-03-10T10:46:15.419" v="9" actId="47"/>
        <pc:sldMkLst>
          <pc:docMk/>
          <pc:sldMk cId="1360408155" sldId="369"/>
        </pc:sldMkLst>
      </pc:sldChg>
      <pc:sldChg chg="del">
        <pc:chgData name="Timothy Jones" userId="d38dc6e7-a622-4308-85c7-acb332eede27" providerId="ADAL" clId="{82FD6203-B487-4650-B13B-6BBCEC51F4E4}" dt="2022-03-10T10:46:19.292" v="10" actId="47"/>
        <pc:sldMkLst>
          <pc:docMk/>
          <pc:sldMk cId="370026117" sldId="381"/>
        </pc:sldMkLst>
      </pc:sldChg>
      <pc:sldChg chg="del">
        <pc:chgData name="Timothy Jones" userId="d38dc6e7-a622-4308-85c7-acb332eede27" providerId="ADAL" clId="{82FD6203-B487-4650-B13B-6BBCEC51F4E4}" dt="2022-03-10T10:46:20.827" v="11" actId="47"/>
        <pc:sldMkLst>
          <pc:docMk/>
          <pc:sldMk cId="7344335" sldId="382"/>
        </pc:sldMkLst>
      </pc:sldChg>
      <pc:sldChg chg="del">
        <pc:chgData name="Timothy Jones" userId="d38dc6e7-a622-4308-85c7-acb332eede27" providerId="ADAL" clId="{82FD6203-B487-4650-B13B-6BBCEC51F4E4}" dt="2022-03-10T10:46:21.847" v="12" actId="47"/>
        <pc:sldMkLst>
          <pc:docMk/>
          <pc:sldMk cId="1983929956" sldId="383"/>
        </pc:sldMkLst>
      </pc:sldChg>
      <pc:sldChg chg="del">
        <pc:chgData name="Timothy Jones" userId="d38dc6e7-a622-4308-85c7-acb332eede27" providerId="ADAL" clId="{82FD6203-B487-4650-B13B-6BBCEC51F4E4}" dt="2022-03-10T10:46:22.756" v="13" actId="47"/>
        <pc:sldMkLst>
          <pc:docMk/>
          <pc:sldMk cId="2385796986" sldId="384"/>
        </pc:sldMkLst>
      </pc:sldChg>
      <pc:sldChg chg="del">
        <pc:chgData name="Timothy Jones" userId="d38dc6e7-a622-4308-85c7-acb332eede27" providerId="ADAL" clId="{82FD6203-B487-4650-B13B-6BBCEC51F4E4}" dt="2022-03-10T10:46:27.224" v="14" actId="47"/>
        <pc:sldMkLst>
          <pc:docMk/>
          <pc:sldMk cId="1737884279" sldId="394"/>
        </pc:sldMkLst>
      </pc:sldChg>
      <pc:sldChg chg="del">
        <pc:chgData name="Timothy Jones" userId="d38dc6e7-a622-4308-85c7-acb332eede27" providerId="ADAL" clId="{82FD6203-B487-4650-B13B-6BBCEC51F4E4}" dt="2022-03-10T10:46:32.407" v="15" actId="47"/>
        <pc:sldMkLst>
          <pc:docMk/>
          <pc:sldMk cId="3605530031" sldId="404"/>
        </pc:sldMkLst>
      </pc:sldChg>
      <pc:sldChg chg="del">
        <pc:chgData name="Timothy Jones" userId="d38dc6e7-a622-4308-85c7-acb332eede27" providerId="ADAL" clId="{82FD6203-B487-4650-B13B-6BBCEC51F4E4}" dt="2022-03-10T10:46:33.345" v="16" actId="47"/>
        <pc:sldMkLst>
          <pc:docMk/>
          <pc:sldMk cId="3661283854" sldId="406"/>
        </pc:sldMkLst>
      </pc:sldChg>
      <pc:sldChg chg="del">
        <pc:chgData name="Timothy Jones" userId="d38dc6e7-a622-4308-85c7-acb332eede27" providerId="ADAL" clId="{82FD6203-B487-4650-B13B-6BBCEC51F4E4}" dt="2022-03-10T10:46:33.938" v="17" actId="47"/>
        <pc:sldMkLst>
          <pc:docMk/>
          <pc:sldMk cId="91220781" sldId="407"/>
        </pc:sldMkLst>
      </pc:sldChg>
      <pc:sldChg chg="del">
        <pc:chgData name="Timothy Jones" userId="d38dc6e7-a622-4308-85c7-acb332eede27" providerId="ADAL" clId="{82FD6203-B487-4650-B13B-6BBCEC51F4E4}" dt="2022-03-10T10:46:34.526" v="18" actId="47"/>
        <pc:sldMkLst>
          <pc:docMk/>
          <pc:sldMk cId="3553885243" sldId="408"/>
        </pc:sldMkLst>
      </pc:sldChg>
      <pc:sldChg chg="del">
        <pc:chgData name="Timothy Jones" userId="d38dc6e7-a622-4308-85c7-acb332eede27" providerId="ADAL" clId="{82FD6203-B487-4650-B13B-6BBCEC51F4E4}" dt="2022-03-10T10:46:35.224" v="19" actId="47"/>
        <pc:sldMkLst>
          <pc:docMk/>
          <pc:sldMk cId="1714437496" sldId="409"/>
        </pc:sldMkLst>
      </pc:sldChg>
      <pc:sldChg chg="del">
        <pc:chgData name="Timothy Jones" userId="d38dc6e7-a622-4308-85c7-acb332eede27" providerId="ADAL" clId="{82FD6203-B487-4650-B13B-6BBCEC51F4E4}" dt="2022-03-10T10:46:43.219" v="20" actId="47"/>
        <pc:sldMkLst>
          <pc:docMk/>
          <pc:sldMk cId="599047749" sldId="421"/>
        </pc:sldMkLst>
      </pc:sldChg>
      <pc:sldChg chg="del">
        <pc:chgData name="Timothy Jones" userId="d38dc6e7-a622-4308-85c7-acb332eede27" providerId="ADAL" clId="{82FD6203-B487-4650-B13B-6BBCEC51F4E4}" dt="2022-03-10T10:46:44.281" v="21" actId="47"/>
        <pc:sldMkLst>
          <pc:docMk/>
          <pc:sldMk cId="2076862285" sldId="422"/>
        </pc:sldMkLst>
      </pc:sldChg>
      <pc:sldChg chg="del">
        <pc:chgData name="Timothy Jones" userId="d38dc6e7-a622-4308-85c7-acb332eede27" providerId="ADAL" clId="{82FD6203-B487-4650-B13B-6BBCEC51F4E4}" dt="2022-03-10T10:46:45.411" v="22" actId="47"/>
        <pc:sldMkLst>
          <pc:docMk/>
          <pc:sldMk cId="1424088812" sldId="424"/>
        </pc:sldMkLst>
      </pc:sldChg>
      <pc:sldChg chg="del">
        <pc:chgData name="Timothy Jones" userId="d38dc6e7-a622-4308-85c7-acb332eede27" providerId="ADAL" clId="{82FD6203-B487-4650-B13B-6BBCEC51F4E4}" dt="2022-03-10T10:46:48.503" v="23" actId="47"/>
        <pc:sldMkLst>
          <pc:docMk/>
          <pc:sldMk cId="1441779978" sldId="427"/>
        </pc:sldMkLst>
      </pc:sldChg>
      <pc:sldChg chg="del">
        <pc:chgData name="Timothy Jones" userId="d38dc6e7-a622-4308-85c7-acb332eede27" providerId="ADAL" clId="{82FD6203-B487-4650-B13B-6BBCEC51F4E4}" dt="2022-03-10T10:46:52.390" v="24" actId="47"/>
        <pc:sldMkLst>
          <pc:docMk/>
          <pc:sldMk cId="3721276763" sldId="430"/>
        </pc:sldMkLst>
      </pc:sldChg>
      <pc:sldChg chg="del">
        <pc:chgData name="Timothy Jones" userId="d38dc6e7-a622-4308-85c7-acb332eede27" providerId="ADAL" clId="{82FD6203-B487-4650-B13B-6BBCEC51F4E4}" dt="2022-03-10T10:46:54.628" v="25" actId="47"/>
        <pc:sldMkLst>
          <pc:docMk/>
          <pc:sldMk cId="3190479305" sldId="431"/>
        </pc:sldMkLst>
      </pc:sldChg>
      <pc:sldChg chg="del">
        <pc:chgData name="Timothy Jones" userId="d38dc6e7-a622-4308-85c7-acb332eede27" providerId="ADAL" clId="{82FD6203-B487-4650-B13B-6BBCEC51F4E4}" dt="2022-03-10T10:46:56.256" v="26" actId="47"/>
        <pc:sldMkLst>
          <pc:docMk/>
          <pc:sldMk cId="2619244477" sldId="432"/>
        </pc:sldMkLst>
      </pc:sldChg>
      <pc:sldChg chg="del">
        <pc:chgData name="Timothy Jones" userId="d38dc6e7-a622-4308-85c7-acb332eede27" providerId="ADAL" clId="{82FD6203-B487-4650-B13B-6BBCEC51F4E4}" dt="2022-03-10T10:46:58.316" v="27" actId="47"/>
        <pc:sldMkLst>
          <pc:docMk/>
          <pc:sldMk cId="2388026585" sldId="433"/>
        </pc:sldMkLst>
      </pc:sldChg>
      <pc:sldChg chg="del">
        <pc:chgData name="Timothy Jones" userId="d38dc6e7-a622-4308-85c7-acb332eede27" providerId="ADAL" clId="{82FD6203-B487-4650-B13B-6BBCEC51F4E4}" dt="2022-03-10T10:46:59.247" v="28" actId="47"/>
        <pc:sldMkLst>
          <pc:docMk/>
          <pc:sldMk cId="508559521" sldId="434"/>
        </pc:sldMkLst>
      </pc:sldChg>
      <pc:sldChg chg="del">
        <pc:chgData name="Timothy Jones" userId="d38dc6e7-a622-4308-85c7-acb332eede27" providerId="ADAL" clId="{82FD6203-B487-4650-B13B-6BBCEC51F4E4}" dt="2022-03-10T10:47:00.048" v="29" actId="47"/>
        <pc:sldMkLst>
          <pc:docMk/>
          <pc:sldMk cId="2250812428" sldId="435"/>
        </pc:sldMkLst>
      </pc:sldChg>
      <pc:sldChg chg="addSp delSp modSp mod setBg addAnim">
        <pc:chgData name="Timothy Jones" userId="d38dc6e7-a622-4308-85c7-acb332eede27" providerId="ADAL" clId="{82FD6203-B487-4650-B13B-6BBCEC51F4E4}" dt="2022-03-10T11:00:47.533" v="42" actId="113"/>
        <pc:sldMkLst>
          <pc:docMk/>
          <pc:sldMk cId="2408579976" sldId="436"/>
        </pc:sldMkLst>
        <pc:spChg chg="mod">
          <ac:chgData name="Timothy Jones" userId="d38dc6e7-a622-4308-85c7-acb332eede27" providerId="ADAL" clId="{82FD6203-B487-4650-B13B-6BBCEC51F4E4}" dt="2022-03-10T11:00:42.692" v="41" actId="113"/>
          <ac:spMkLst>
            <pc:docMk/>
            <pc:sldMk cId="2408579976" sldId="436"/>
            <ac:spMk id="2" creationId="{E8F7E99D-3B1C-4CF1-A1A7-D080EDA44D4C}"/>
          </ac:spMkLst>
        </pc:spChg>
        <pc:spChg chg="mod">
          <ac:chgData name="Timothy Jones" userId="d38dc6e7-a622-4308-85c7-acb332eede27" providerId="ADAL" clId="{82FD6203-B487-4650-B13B-6BBCEC51F4E4}" dt="2022-03-10T11:00:47.533" v="42" actId="113"/>
          <ac:spMkLst>
            <pc:docMk/>
            <pc:sldMk cId="2408579976" sldId="436"/>
            <ac:spMk id="4" creationId="{F5B66F91-72F2-4BD5-AD91-3081399B945E}"/>
          </ac:spMkLst>
        </pc:spChg>
        <pc:spChg chg="add del">
          <ac:chgData name="Timothy Jones" userId="d38dc6e7-a622-4308-85c7-acb332eede27" providerId="ADAL" clId="{82FD6203-B487-4650-B13B-6BBCEC51F4E4}" dt="2022-03-10T11:00:22.107" v="36" actId="26606"/>
          <ac:spMkLst>
            <pc:docMk/>
            <pc:sldMk cId="2408579976" sldId="436"/>
            <ac:spMk id="10" creationId="{C1DD1A8A-57D5-4A81-AD04-532B043C5611}"/>
          </ac:spMkLst>
        </pc:spChg>
        <pc:spChg chg="add del">
          <ac:chgData name="Timothy Jones" userId="d38dc6e7-a622-4308-85c7-acb332eede27" providerId="ADAL" clId="{82FD6203-B487-4650-B13B-6BBCEC51F4E4}" dt="2022-03-10T11:00:22.107" v="36" actId="26606"/>
          <ac:spMkLst>
            <pc:docMk/>
            <pc:sldMk cId="2408579976" sldId="436"/>
            <ac:spMk id="12" creationId="{007891EC-4501-44ED-A8C8-B11B6DB767AB}"/>
          </ac:spMkLst>
        </pc:spChg>
        <pc:spChg chg="add">
          <ac:chgData name="Timothy Jones" userId="d38dc6e7-a622-4308-85c7-acb332eede27" providerId="ADAL" clId="{82FD6203-B487-4650-B13B-6BBCEC51F4E4}" dt="2022-03-10T11:00:22.107" v="36" actId="26606"/>
          <ac:spMkLst>
            <pc:docMk/>
            <pc:sldMk cId="2408579976" sldId="436"/>
            <ac:spMk id="17" creationId="{6DBF50F6-DD88-4D9F-B7D3-79B989980940}"/>
          </ac:spMkLst>
        </pc:spChg>
        <pc:spChg chg="add">
          <ac:chgData name="Timothy Jones" userId="d38dc6e7-a622-4308-85c7-acb332eede27" providerId="ADAL" clId="{82FD6203-B487-4650-B13B-6BBCEC51F4E4}" dt="2022-03-10T11:00:22.107" v="36" actId="26606"/>
          <ac:spMkLst>
            <pc:docMk/>
            <pc:sldMk cId="2408579976" sldId="436"/>
            <ac:spMk id="19" creationId="{916BBDC2-6929-469E-B7C4-A03E77BF94B0}"/>
          </ac:spMkLst>
        </pc:spChg>
        <pc:grpChg chg="add">
          <ac:chgData name="Timothy Jones" userId="d38dc6e7-a622-4308-85c7-acb332eede27" providerId="ADAL" clId="{82FD6203-B487-4650-B13B-6BBCEC51F4E4}" dt="2022-03-10T11:00:22.107" v="36" actId="26606"/>
          <ac:grpSpMkLst>
            <pc:docMk/>
            <pc:sldMk cId="2408579976" sldId="436"/>
            <ac:grpSpMk id="21" creationId="{C344E6B5-C9F5-4338-9E33-003B12373104}"/>
          </ac:grpSpMkLst>
        </pc:grpChg>
        <pc:grpChg chg="add">
          <ac:chgData name="Timothy Jones" userId="d38dc6e7-a622-4308-85c7-acb332eede27" providerId="ADAL" clId="{82FD6203-B487-4650-B13B-6BBCEC51F4E4}" dt="2022-03-10T11:00:22.107" v="36" actId="26606"/>
          <ac:grpSpMkLst>
            <pc:docMk/>
            <pc:sldMk cId="2408579976" sldId="436"/>
            <ac:grpSpMk id="27" creationId="{FDFEDBF7-8E2C-46B8-9095-AE1D77E21773}"/>
          </ac:grpSpMkLst>
        </pc:grpChg>
        <pc:picChg chg="add mod ord">
          <ac:chgData name="Timothy Jones" userId="d38dc6e7-a622-4308-85c7-acb332eede27" providerId="ADAL" clId="{82FD6203-B487-4650-B13B-6BBCEC51F4E4}" dt="2022-03-10T11:00:31.173" v="38" actId="1076"/>
          <ac:picMkLst>
            <pc:docMk/>
            <pc:sldMk cId="2408579976" sldId="436"/>
            <ac:picMk id="6" creationId="{A71D43D4-8F6C-415C-B7B2-BCBE3C070B16}"/>
          </ac:picMkLst>
        </pc:picChg>
      </pc:sldChg>
      <pc:sldChg chg="addSp delSp modSp mod setBg">
        <pc:chgData name="Timothy Jones" userId="d38dc6e7-a622-4308-85c7-acb332eede27" providerId="ADAL" clId="{82FD6203-B487-4650-B13B-6BBCEC51F4E4}" dt="2022-03-10T11:03:41.183" v="75"/>
        <pc:sldMkLst>
          <pc:docMk/>
          <pc:sldMk cId="1451071448" sldId="437"/>
        </pc:sldMkLst>
        <pc:spChg chg="mod">
          <ac:chgData name="Timothy Jones" userId="d38dc6e7-a622-4308-85c7-acb332eede27" providerId="ADAL" clId="{82FD6203-B487-4650-B13B-6BBCEC51F4E4}" dt="2022-03-10T11:03:33.999" v="74" actId="26606"/>
          <ac:spMkLst>
            <pc:docMk/>
            <pc:sldMk cId="1451071448" sldId="437"/>
            <ac:spMk id="2" creationId="{00000000-0000-0000-0000-000000000000}"/>
          </ac:spMkLst>
        </pc:spChg>
        <pc:spChg chg="mod">
          <ac:chgData name="Timothy Jones" userId="d38dc6e7-a622-4308-85c7-acb332eede27" providerId="ADAL" clId="{82FD6203-B487-4650-B13B-6BBCEC51F4E4}" dt="2022-03-10T11:03:33.999" v="74" actId="26606"/>
          <ac:spMkLst>
            <pc:docMk/>
            <pc:sldMk cId="1451071448" sldId="437"/>
            <ac:spMk id="4" creationId="{2C5E711B-D031-44C0-97E5-AD8DC9053424}"/>
          </ac:spMkLst>
        </pc:spChg>
        <pc:spChg chg="del">
          <ac:chgData name="Timothy Jones" userId="d38dc6e7-a622-4308-85c7-acb332eede27" providerId="ADAL" clId="{82FD6203-B487-4650-B13B-6BBCEC51F4E4}" dt="2022-03-10T11:03:33.999" v="74" actId="26606"/>
          <ac:spMkLst>
            <pc:docMk/>
            <pc:sldMk cId="1451071448" sldId="437"/>
            <ac:spMk id="13" creationId="{C11544D9-9109-45E1-9EDC-8D736441149F}"/>
          </ac:spMkLst>
        </pc:spChg>
        <pc:spChg chg="add">
          <ac:chgData name="Timothy Jones" userId="d38dc6e7-a622-4308-85c7-acb332eede27" providerId="ADAL" clId="{82FD6203-B487-4650-B13B-6BBCEC51F4E4}" dt="2022-03-10T11:03:33.999" v="74" actId="26606"/>
          <ac:spMkLst>
            <pc:docMk/>
            <pc:sldMk cId="1451071448" sldId="437"/>
            <ac:spMk id="19" creationId="{D55CD764-972B-4CA5-A885-53E55C63E174}"/>
          </ac:spMkLst>
        </pc:spChg>
        <pc:spChg chg="add">
          <ac:chgData name="Timothy Jones" userId="d38dc6e7-a622-4308-85c7-acb332eede27" providerId="ADAL" clId="{82FD6203-B487-4650-B13B-6BBCEC51F4E4}" dt="2022-03-10T11:03:33.999" v="74" actId="26606"/>
          <ac:spMkLst>
            <pc:docMk/>
            <pc:sldMk cId="1451071448" sldId="437"/>
            <ac:spMk id="21" creationId="{34165AB3-7006-4430-BCE3-25476BE13322}"/>
          </ac:spMkLst>
        </pc:spChg>
        <pc:spChg chg="add">
          <ac:chgData name="Timothy Jones" userId="d38dc6e7-a622-4308-85c7-acb332eede27" providerId="ADAL" clId="{82FD6203-B487-4650-B13B-6BBCEC51F4E4}" dt="2022-03-10T11:03:33.999" v="74" actId="26606"/>
          <ac:spMkLst>
            <pc:docMk/>
            <pc:sldMk cId="1451071448" sldId="437"/>
            <ac:spMk id="45" creationId="{E3E51905-F374-4E1A-97CF-B741584B74D5}"/>
          </ac:spMkLst>
        </pc:spChg>
        <pc:grpChg chg="add">
          <ac:chgData name="Timothy Jones" userId="d38dc6e7-a622-4308-85c7-acb332eede27" providerId="ADAL" clId="{82FD6203-B487-4650-B13B-6BBCEC51F4E4}" dt="2022-03-10T11:03:33.999" v="74" actId="26606"/>
          <ac:grpSpMkLst>
            <pc:docMk/>
            <pc:sldMk cId="1451071448" sldId="437"/>
            <ac:grpSpMk id="23" creationId="{11999B20-6058-4C55-882E-A1FB050B69DD}"/>
          </ac:grpSpMkLst>
        </pc:grpChg>
        <pc:graphicFrameChg chg="add">
          <ac:chgData name="Timothy Jones" userId="d38dc6e7-a622-4308-85c7-acb332eede27" providerId="ADAL" clId="{82FD6203-B487-4650-B13B-6BBCEC51F4E4}" dt="2022-03-10T11:03:33.999" v="74" actId="26606"/>
          <ac:graphicFrameMkLst>
            <pc:docMk/>
            <pc:sldMk cId="1451071448" sldId="437"/>
            <ac:graphicFrameMk id="15" creationId="{EAC60E2F-7C0C-4669-AC6E-222541682C78}"/>
          </ac:graphicFrameMkLst>
        </pc:graphicFrameChg>
      </pc:sldChg>
      <pc:sldChg chg="del">
        <pc:chgData name="Timothy Jones" userId="d38dc6e7-a622-4308-85c7-acb332eede27" providerId="ADAL" clId="{82FD6203-B487-4650-B13B-6BBCEC51F4E4}" dt="2022-03-10T10:47:01.293" v="30" actId="47"/>
        <pc:sldMkLst>
          <pc:docMk/>
          <pc:sldMk cId="3019935242" sldId="441"/>
        </pc:sldMkLst>
      </pc:sldChg>
      <pc:sldChg chg="del">
        <pc:chgData name="Timothy Jones" userId="d38dc6e7-a622-4308-85c7-acb332eede27" providerId="ADAL" clId="{82FD6203-B487-4650-B13B-6BBCEC51F4E4}" dt="2022-03-10T10:47:01.858" v="31" actId="47"/>
        <pc:sldMkLst>
          <pc:docMk/>
          <pc:sldMk cId="1734173331" sldId="442"/>
        </pc:sldMkLst>
      </pc:sldChg>
      <pc:sldChg chg="del">
        <pc:chgData name="Timothy Jones" userId="d38dc6e7-a622-4308-85c7-acb332eede27" providerId="ADAL" clId="{82FD6203-B487-4650-B13B-6BBCEC51F4E4}" dt="2022-03-10T10:47:02.997" v="32" actId="47"/>
        <pc:sldMkLst>
          <pc:docMk/>
          <pc:sldMk cId="3932150155" sldId="443"/>
        </pc:sldMkLst>
      </pc:sldChg>
      <pc:sldChg chg="del">
        <pc:chgData name="Timothy Jones" userId="d38dc6e7-a622-4308-85c7-acb332eede27" providerId="ADAL" clId="{82FD6203-B487-4650-B13B-6BBCEC51F4E4}" dt="2022-03-10T10:47:11.008" v="33" actId="47"/>
        <pc:sldMkLst>
          <pc:docMk/>
          <pc:sldMk cId="3204460540" sldId="447"/>
        </pc:sldMkLst>
      </pc:sldChg>
      <pc:sldChg chg="addSp modSp mod setBg">
        <pc:chgData name="Timothy Jones" userId="d38dc6e7-a622-4308-85c7-acb332eede27" providerId="ADAL" clId="{82FD6203-B487-4650-B13B-6BBCEC51F4E4}" dt="2022-03-10T11:03:15.488" v="73" actId="115"/>
        <pc:sldMkLst>
          <pc:docMk/>
          <pc:sldMk cId="1984008635" sldId="450"/>
        </pc:sldMkLst>
        <pc:spChg chg="mod">
          <ac:chgData name="Timothy Jones" userId="d38dc6e7-a622-4308-85c7-acb332eede27" providerId="ADAL" clId="{82FD6203-B487-4650-B13B-6BBCEC51F4E4}" dt="2022-03-10T11:03:04.713" v="72" actId="207"/>
          <ac:spMkLst>
            <pc:docMk/>
            <pc:sldMk cId="1984008635" sldId="450"/>
            <ac:spMk id="2" creationId="{00000000-0000-0000-0000-000000000000}"/>
          </ac:spMkLst>
        </pc:spChg>
        <pc:spChg chg="mod">
          <ac:chgData name="Timothy Jones" userId="d38dc6e7-a622-4308-85c7-acb332eede27" providerId="ADAL" clId="{82FD6203-B487-4650-B13B-6BBCEC51F4E4}" dt="2022-03-10T11:01:08.145" v="43" actId="26606"/>
          <ac:spMkLst>
            <pc:docMk/>
            <pc:sldMk cId="1984008635" sldId="450"/>
            <ac:spMk id="4" creationId="{2C5E711B-D031-44C0-97E5-AD8DC9053424}"/>
          </ac:spMkLst>
        </pc:spChg>
        <pc:spChg chg="add">
          <ac:chgData name="Timothy Jones" userId="d38dc6e7-a622-4308-85c7-acb332eede27" providerId="ADAL" clId="{82FD6203-B487-4650-B13B-6BBCEC51F4E4}" dt="2022-03-10T11:01:08.145" v="43" actId="26606"/>
          <ac:spMkLst>
            <pc:docMk/>
            <pc:sldMk cId="1984008635" sldId="450"/>
            <ac:spMk id="11" creationId="{3B47FC9C-2ED3-4100-A4EF-E8CDFEE106C9}"/>
          </ac:spMkLst>
        </pc:spChg>
        <pc:graphicFrameChg chg="add mod modGraphic">
          <ac:chgData name="Timothy Jones" userId="d38dc6e7-a622-4308-85c7-acb332eede27" providerId="ADAL" clId="{82FD6203-B487-4650-B13B-6BBCEC51F4E4}" dt="2022-03-10T11:03:15.488" v="73" actId="115"/>
          <ac:graphicFrameMkLst>
            <pc:docMk/>
            <pc:sldMk cId="1984008635" sldId="450"/>
            <ac:graphicFrameMk id="6" creationId="{75BB7DDC-F2CA-4561-A839-11BC5F6DC7BA}"/>
          </ac:graphicFrameMkLst>
        </pc:graphicFrameChg>
      </pc:sldChg>
      <pc:sldChg chg="addSp modSp mod setBg addAnim">
        <pc:chgData name="Timothy Jones" userId="d38dc6e7-a622-4308-85c7-acb332eede27" providerId="ADAL" clId="{82FD6203-B487-4650-B13B-6BBCEC51F4E4}" dt="2022-03-10T11:03:57.340" v="77"/>
        <pc:sldMkLst>
          <pc:docMk/>
          <pc:sldMk cId="4239819214" sldId="451"/>
        </pc:sldMkLst>
        <pc:spChg chg="mod">
          <ac:chgData name="Timothy Jones" userId="d38dc6e7-a622-4308-85c7-acb332eede27" providerId="ADAL" clId="{82FD6203-B487-4650-B13B-6BBCEC51F4E4}" dt="2022-03-10T11:03:57.335" v="76" actId="26606"/>
          <ac:spMkLst>
            <pc:docMk/>
            <pc:sldMk cId="4239819214" sldId="451"/>
            <ac:spMk id="2" creationId="{E8F7E99D-3B1C-4CF1-A1A7-D080EDA44D4C}"/>
          </ac:spMkLst>
        </pc:spChg>
        <pc:spChg chg="mod">
          <ac:chgData name="Timothy Jones" userId="d38dc6e7-a622-4308-85c7-acb332eede27" providerId="ADAL" clId="{82FD6203-B487-4650-B13B-6BBCEC51F4E4}" dt="2022-03-10T11:03:57.335" v="76" actId="26606"/>
          <ac:spMkLst>
            <pc:docMk/>
            <pc:sldMk cId="4239819214" sldId="451"/>
            <ac:spMk id="4" creationId="{F5B66F91-72F2-4BD5-AD91-3081399B945E}"/>
          </ac:spMkLst>
        </pc:spChg>
        <pc:spChg chg="add">
          <ac:chgData name="Timothy Jones" userId="d38dc6e7-a622-4308-85c7-acb332eede27" providerId="ADAL" clId="{82FD6203-B487-4650-B13B-6BBCEC51F4E4}" dt="2022-03-10T11:03:57.335" v="76" actId="26606"/>
          <ac:spMkLst>
            <pc:docMk/>
            <pc:sldMk cId="4239819214" sldId="451"/>
            <ac:spMk id="10" creationId="{C1DD1A8A-57D5-4A81-AD04-532B043C5611}"/>
          </ac:spMkLst>
        </pc:spChg>
        <pc:spChg chg="add">
          <ac:chgData name="Timothy Jones" userId="d38dc6e7-a622-4308-85c7-acb332eede27" providerId="ADAL" clId="{82FD6203-B487-4650-B13B-6BBCEC51F4E4}" dt="2022-03-10T11:03:57.335" v="76" actId="26606"/>
          <ac:spMkLst>
            <pc:docMk/>
            <pc:sldMk cId="4239819214" sldId="451"/>
            <ac:spMk id="12" creationId="{007891EC-4501-44ED-A8C8-B11B6DB767AB}"/>
          </ac:spMkLst>
        </pc:spChg>
        <pc:picChg chg="add">
          <ac:chgData name="Timothy Jones" userId="d38dc6e7-a622-4308-85c7-acb332eede27" providerId="ADAL" clId="{82FD6203-B487-4650-B13B-6BBCEC51F4E4}" dt="2022-03-10T11:03:57.335" v="76" actId="26606"/>
          <ac:picMkLst>
            <pc:docMk/>
            <pc:sldMk cId="4239819214" sldId="451"/>
            <ac:picMk id="6" creationId="{A3462B3A-7C9C-4906-95EB-72985AE3A4A4}"/>
          </ac:picMkLst>
        </pc:picChg>
      </pc:sldChg>
      <pc:sldChg chg="addSp delSp modSp mod setBg">
        <pc:chgData name="Timothy Jones" userId="d38dc6e7-a622-4308-85c7-acb332eede27" providerId="ADAL" clId="{82FD6203-B487-4650-B13B-6BBCEC51F4E4}" dt="2022-03-10T12:20:24.320" v="933" actId="1076"/>
        <pc:sldMkLst>
          <pc:docMk/>
          <pc:sldMk cId="2484906629" sldId="452"/>
        </pc:sldMkLst>
        <pc:spChg chg="del mod">
          <ac:chgData name="Timothy Jones" userId="d38dc6e7-a622-4308-85c7-acb332eede27" providerId="ADAL" clId="{82FD6203-B487-4650-B13B-6BBCEC51F4E4}" dt="2022-03-10T11:04:54.047" v="94" actId="478"/>
          <ac:spMkLst>
            <pc:docMk/>
            <pc:sldMk cId="2484906629" sldId="452"/>
            <ac:spMk id="2" creationId="{00000000-0000-0000-0000-000000000000}"/>
          </ac:spMkLst>
        </pc:spChg>
        <pc:spChg chg="mod ord">
          <ac:chgData name="Timothy Jones" userId="d38dc6e7-a622-4308-85c7-acb332eede27" providerId="ADAL" clId="{82FD6203-B487-4650-B13B-6BBCEC51F4E4}" dt="2022-03-10T11:04:14.053" v="78" actId="26606"/>
          <ac:spMkLst>
            <pc:docMk/>
            <pc:sldMk cId="2484906629" sldId="452"/>
            <ac:spMk id="4" creationId="{2C5E711B-D031-44C0-97E5-AD8DC9053424}"/>
          </ac:spMkLst>
        </pc:spChg>
        <pc:spChg chg="add del mod">
          <ac:chgData name="Timothy Jones" userId="d38dc6e7-a622-4308-85c7-acb332eede27" providerId="ADAL" clId="{82FD6203-B487-4650-B13B-6BBCEC51F4E4}" dt="2022-03-10T11:04:58.333" v="95" actId="478"/>
          <ac:spMkLst>
            <pc:docMk/>
            <pc:sldMk cId="2484906629" sldId="452"/>
            <ac:spMk id="5" creationId="{D8EA234D-1566-412E-A967-648304165E06}"/>
          </ac:spMkLst>
        </pc:spChg>
        <pc:spChg chg="add mod">
          <ac:chgData name="Timothy Jones" userId="d38dc6e7-a622-4308-85c7-acb332eede27" providerId="ADAL" clId="{82FD6203-B487-4650-B13B-6BBCEC51F4E4}" dt="2022-03-10T12:20:24.320" v="933" actId="1076"/>
          <ac:spMkLst>
            <pc:docMk/>
            <pc:sldMk cId="2484906629" sldId="452"/>
            <ac:spMk id="6" creationId="{650821C5-B984-46BC-BE16-D1646ED44EAE}"/>
          </ac:spMkLst>
        </pc:spChg>
        <pc:spChg chg="mod">
          <ac:chgData name="Timothy Jones" userId="d38dc6e7-a622-4308-85c7-acb332eede27" providerId="ADAL" clId="{82FD6203-B487-4650-B13B-6BBCEC51F4E4}" dt="2022-03-10T11:04:41.388" v="91" actId="113"/>
          <ac:spMkLst>
            <pc:docMk/>
            <pc:sldMk cId="2484906629" sldId="452"/>
            <ac:spMk id="10" creationId="{00B37B14-E18A-4C32-BA9F-925F24A6B3A4}"/>
          </ac:spMkLst>
        </pc:spChg>
        <pc:spChg chg="add">
          <ac:chgData name="Timothy Jones" userId="d38dc6e7-a622-4308-85c7-acb332eede27" providerId="ADAL" clId="{82FD6203-B487-4650-B13B-6BBCEC51F4E4}" dt="2022-03-10T11:04:14.053" v="78" actId="26606"/>
          <ac:spMkLst>
            <pc:docMk/>
            <pc:sldMk cId="2484906629" sldId="452"/>
            <ac:spMk id="16" creationId="{330D6772-5550-42D5-B8BC-CDE28365623B}"/>
          </ac:spMkLst>
        </pc:spChg>
        <pc:spChg chg="add">
          <ac:chgData name="Timothy Jones" userId="d38dc6e7-a622-4308-85c7-acb332eede27" providerId="ADAL" clId="{82FD6203-B487-4650-B13B-6BBCEC51F4E4}" dt="2022-03-10T11:04:14.053" v="78" actId="26606"/>
          <ac:spMkLst>
            <pc:docMk/>
            <pc:sldMk cId="2484906629" sldId="452"/>
            <ac:spMk id="18" creationId="{97DB0DD1-0F30-4B7E-A6DC-3DDA7D5B351C}"/>
          </ac:spMkLst>
        </pc:spChg>
        <pc:picChg chg="add mod">
          <ac:chgData name="Timothy Jones" userId="d38dc6e7-a622-4308-85c7-acb332eede27" providerId="ADAL" clId="{82FD6203-B487-4650-B13B-6BBCEC51F4E4}" dt="2022-03-10T11:06:29.047" v="118" actId="1076"/>
          <ac:picMkLst>
            <pc:docMk/>
            <pc:sldMk cId="2484906629" sldId="452"/>
            <ac:picMk id="12" creationId="{B5F5FAEF-55E7-43CB-BDA7-BB9C6A15B755}"/>
          </ac:picMkLst>
        </pc:picChg>
      </pc:sldChg>
      <pc:sldChg chg="addSp modSp mod setBg">
        <pc:chgData name="Timothy Jones" userId="d38dc6e7-a622-4308-85c7-acb332eede27" providerId="ADAL" clId="{82FD6203-B487-4650-B13B-6BBCEC51F4E4}" dt="2022-03-10T11:14:49.318" v="191" actId="1076"/>
        <pc:sldMkLst>
          <pc:docMk/>
          <pc:sldMk cId="2689752024" sldId="453"/>
        </pc:sldMkLst>
        <pc:spChg chg="mod">
          <ac:chgData name="Timothy Jones" userId="d38dc6e7-a622-4308-85c7-acb332eede27" providerId="ADAL" clId="{82FD6203-B487-4650-B13B-6BBCEC51F4E4}" dt="2022-03-10T11:14:19.065" v="187" actId="14100"/>
          <ac:spMkLst>
            <pc:docMk/>
            <pc:sldMk cId="2689752024" sldId="453"/>
            <ac:spMk id="2" creationId="{00000000-0000-0000-0000-000000000000}"/>
          </ac:spMkLst>
        </pc:spChg>
        <pc:spChg chg="mod">
          <ac:chgData name="Timothy Jones" userId="d38dc6e7-a622-4308-85c7-acb332eede27" providerId="ADAL" clId="{82FD6203-B487-4650-B13B-6BBCEC51F4E4}" dt="2022-03-10T11:14:49.318" v="191" actId="1076"/>
          <ac:spMkLst>
            <pc:docMk/>
            <pc:sldMk cId="2689752024" sldId="453"/>
            <ac:spMk id="6" creationId="{039AB99E-8B0A-4EE1-B625-B8FEB270BF7C}"/>
          </ac:spMkLst>
        </pc:spChg>
        <pc:spChg chg="mod">
          <ac:chgData name="Timothy Jones" userId="d38dc6e7-a622-4308-85c7-acb332eede27" providerId="ADAL" clId="{82FD6203-B487-4650-B13B-6BBCEC51F4E4}" dt="2022-03-10T11:13:48.006" v="182" actId="207"/>
          <ac:spMkLst>
            <pc:docMk/>
            <pc:sldMk cId="2689752024" sldId="453"/>
            <ac:spMk id="7" creationId="{8FE798CB-CA2C-4C38-81B8-45CD469993F2}"/>
          </ac:spMkLst>
        </pc:spChg>
        <pc:spChg chg="mod">
          <ac:chgData name="Timothy Jones" userId="d38dc6e7-a622-4308-85c7-acb332eede27" providerId="ADAL" clId="{82FD6203-B487-4650-B13B-6BBCEC51F4E4}" dt="2022-03-10T11:13:48.006" v="182" actId="207"/>
          <ac:spMkLst>
            <pc:docMk/>
            <pc:sldMk cId="2689752024" sldId="453"/>
            <ac:spMk id="8" creationId="{C26E018F-6957-48D3-B4B1-A663B11E2AC7}"/>
          </ac:spMkLst>
        </pc:spChg>
        <pc:spChg chg="mod">
          <ac:chgData name="Timothy Jones" userId="d38dc6e7-a622-4308-85c7-acb332eede27" providerId="ADAL" clId="{82FD6203-B487-4650-B13B-6BBCEC51F4E4}" dt="2022-03-10T11:13:48.006" v="182" actId="207"/>
          <ac:spMkLst>
            <pc:docMk/>
            <pc:sldMk cId="2689752024" sldId="453"/>
            <ac:spMk id="9" creationId="{B3F3770E-CF76-4FF0-9E2E-91B168F23448}"/>
          </ac:spMkLst>
        </pc:spChg>
        <pc:spChg chg="mod">
          <ac:chgData name="Timothy Jones" userId="d38dc6e7-a622-4308-85c7-acb332eede27" providerId="ADAL" clId="{82FD6203-B487-4650-B13B-6BBCEC51F4E4}" dt="2022-03-10T11:13:48.006" v="182" actId="207"/>
          <ac:spMkLst>
            <pc:docMk/>
            <pc:sldMk cId="2689752024" sldId="453"/>
            <ac:spMk id="14" creationId="{CB807DFC-17C8-471D-A3E4-DB7C89C80F1A}"/>
          </ac:spMkLst>
        </pc:spChg>
        <pc:spChg chg="mod">
          <ac:chgData name="Timothy Jones" userId="d38dc6e7-a622-4308-85c7-acb332eede27" providerId="ADAL" clId="{82FD6203-B487-4650-B13B-6BBCEC51F4E4}" dt="2022-03-10T11:13:48.006" v="182" actId="207"/>
          <ac:spMkLst>
            <pc:docMk/>
            <pc:sldMk cId="2689752024" sldId="453"/>
            <ac:spMk id="15" creationId="{2C2DC87C-5C5B-4DBF-B28F-15510D1B852A}"/>
          </ac:spMkLst>
        </pc:spChg>
        <pc:spChg chg="mod">
          <ac:chgData name="Timothy Jones" userId="d38dc6e7-a622-4308-85c7-acb332eede27" providerId="ADAL" clId="{82FD6203-B487-4650-B13B-6BBCEC51F4E4}" dt="2022-03-10T11:13:02.017" v="177" actId="113"/>
          <ac:spMkLst>
            <pc:docMk/>
            <pc:sldMk cId="2689752024" sldId="453"/>
            <ac:spMk id="16" creationId="{72A21FF0-F77B-4620-B0D7-279176AAFE72}"/>
          </ac:spMkLst>
        </pc:spChg>
        <pc:spChg chg="mod">
          <ac:chgData name="Timothy Jones" userId="d38dc6e7-a622-4308-85c7-acb332eede27" providerId="ADAL" clId="{82FD6203-B487-4650-B13B-6BBCEC51F4E4}" dt="2022-03-10T11:13:02.017" v="177" actId="113"/>
          <ac:spMkLst>
            <pc:docMk/>
            <pc:sldMk cId="2689752024" sldId="453"/>
            <ac:spMk id="17" creationId="{E5B3B5AE-32D0-43E7-AF5E-5BCEF2B31560}"/>
          </ac:spMkLst>
        </pc:spChg>
        <pc:grpChg chg="add mod">
          <ac:chgData name="Timothy Jones" userId="d38dc6e7-a622-4308-85c7-acb332eede27" providerId="ADAL" clId="{82FD6203-B487-4650-B13B-6BBCEC51F4E4}" dt="2022-03-10T11:14:41.888" v="190" actId="1076"/>
          <ac:grpSpMkLst>
            <pc:docMk/>
            <pc:sldMk cId="2689752024" sldId="453"/>
            <ac:grpSpMk id="3" creationId="{07D8A05E-CF04-4B31-A14B-B39AEB722D7D}"/>
          </ac:grpSpMkLst>
        </pc:grpChg>
        <pc:grpChg chg="add mod">
          <ac:chgData name="Timothy Jones" userId="d38dc6e7-a622-4308-85c7-acb332eede27" providerId="ADAL" clId="{82FD6203-B487-4650-B13B-6BBCEC51F4E4}" dt="2022-03-10T11:14:24.578" v="188" actId="1076"/>
          <ac:grpSpMkLst>
            <pc:docMk/>
            <pc:sldMk cId="2689752024" sldId="453"/>
            <ac:grpSpMk id="5" creationId="{6D8DC9BD-B636-457D-AAD6-53562E1B2AE4}"/>
          </ac:grpSpMkLst>
        </pc:grpChg>
        <pc:grpChg chg="add mod">
          <ac:chgData name="Timothy Jones" userId="d38dc6e7-a622-4308-85c7-acb332eede27" providerId="ADAL" clId="{82FD6203-B487-4650-B13B-6BBCEC51F4E4}" dt="2022-03-10T11:14:09.245" v="185" actId="1076"/>
          <ac:grpSpMkLst>
            <pc:docMk/>
            <pc:sldMk cId="2689752024" sldId="453"/>
            <ac:grpSpMk id="10" creationId="{0B9050EB-C545-4D56-B193-EA68889ED8C7}"/>
          </ac:grpSpMkLst>
        </pc:grpChg>
        <pc:grpChg chg="add mod">
          <ac:chgData name="Timothy Jones" userId="d38dc6e7-a622-4308-85c7-acb332eede27" providerId="ADAL" clId="{82FD6203-B487-4650-B13B-6BBCEC51F4E4}" dt="2022-03-10T11:14:09.245" v="185" actId="1076"/>
          <ac:grpSpMkLst>
            <pc:docMk/>
            <pc:sldMk cId="2689752024" sldId="453"/>
            <ac:grpSpMk id="18" creationId="{3CA6DA39-0D27-493B-9CE5-FD17FF7FF6F8}"/>
          </ac:grpSpMkLst>
        </pc:grpChg>
        <pc:picChg chg="mod">
          <ac:chgData name="Timothy Jones" userId="d38dc6e7-a622-4308-85c7-acb332eede27" providerId="ADAL" clId="{82FD6203-B487-4650-B13B-6BBCEC51F4E4}" dt="2022-03-10T11:14:09.245" v="185" actId="1076"/>
          <ac:picMkLst>
            <pc:docMk/>
            <pc:sldMk cId="2689752024" sldId="453"/>
            <ac:picMk id="11" creationId="{FEE60C42-1F91-4A34-9644-EDC552DD9421}"/>
          </ac:picMkLst>
        </pc:picChg>
        <pc:picChg chg="mod">
          <ac:chgData name="Timothy Jones" userId="d38dc6e7-a622-4308-85c7-acb332eede27" providerId="ADAL" clId="{82FD6203-B487-4650-B13B-6BBCEC51F4E4}" dt="2022-03-10T11:14:09.245" v="185" actId="1076"/>
          <ac:picMkLst>
            <pc:docMk/>
            <pc:sldMk cId="2689752024" sldId="453"/>
            <ac:picMk id="12" creationId="{773E2A9D-2261-4DD4-90DC-2524819A1A2A}"/>
          </ac:picMkLst>
        </pc:picChg>
        <pc:picChg chg="mod">
          <ac:chgData name="Timothy Jones" userId="d38dc6e7-a622-4308-85c7-acb332eede27" providerId="ADAL" clId="{82FD6203-B487-4650-B13B-6BBCEC51F4E4}" dt="2022-03-10T11:14:09.245" v="185" actId="1076"/>
          <ac:picMkLst>
            <pc:docMk/>
            <pc:sldMk cId="2689752024" sldId="453"/>
            <ac:picMk id="13" creationId="{C7D12951-5080-4945-BFF4-08D96929AE74}"/>
          </ac:picMkLst>
        </pc:picChg>
      </pc:sldChg>
      <pc:sldChg chg="addSp modSp mod setBg">
        <pc:chgData name="Timothy Jones" userId="d38dc6e7-a622-4308-85c7-acb332eede27" providerId="ADAL" clId="{82FD6203-B487-4650-B13B-6BBCEC51F4E4}" dt="2022-03-10T11:20:41.533" v="249" actId="1076"/>
        <pc:sldMkLst>
          <pc:docMk/>
          <pc:sldMk cId="3270313348" sldId="454"/>
        </pc:sldMkLst>
        <pc:spChg chg="mod">
          <ac:chgData name="Timothy Jones" userId="d38dc6e7-a622-4308-85c7-acb332eede27" providerId="ADAL" clId="{82FD6203-B487-4650-B13B-6BBCEC51F4E4}" dt="2022-03-10T11:15:48.695" v="196" actId="1076"/>
          <ac:spMkLst>
            <pc:docMk/>
            <pc:sldMk cId="3270313348" sldId="454"/>
            <ac:spMk id="2" creationId="{00000000-0000-0000-0000-000000000000}"/>
          </ac:spMkLst>
        </pc:spChg>
        <pc:spChg chg="mod">
          <ac:chgData name="Timothy Jones" userId="d38dc6e7-a622-4308-85c7-acb332eede27" providerId="ADAL" clId="{82FD6203-B487-4650-B13B-6BBCEC51F4E4}" dt="2022-03-10T11:19:15.744" v="235" actId="14100"/>
          <ac:spMkLst>
            <pc:docMk/>
            <pc:sldMk cId="3270313348" sldId="454"/>
            <ac:spMk id="3" creationId="{C96A219D-4AEA-4BAF-B7DC-6B6E4031BC68}"/>
          </ac:spMkLst>
        </pc:spChg>
        <pc:spChg chg="mod">
          <ac:chgData name="Timothy Jones" userId="d38dc6e7-a622-4308-85c7-acb332eede27" providerId="ADAL" clId="{82FD6203-B487-4650-B13B-6BBCEC51F4E4}" dt="2022-03-10T11:19:02.761" v="233" actId="1076"/>
          <ac:spMkLst>
            <pc:docMk/>
            <pc:sldMk cId="3270313348" sldId="454"/>
            <ac:spMk id="5" creationId="{87C55440-3CBF-4C0B-BD90-B5351D39E8DD}"/>
          </ac:spMkLst>
        </pc:spChg>
        <pc:spChg chg="mod">
          <ac:chgData name="Timothy Jones" userId="d38dc6e7-a622-4308-85c7-acb332eede27" providerId="ADAL" clId="{82FD6203-B487-4650-B13B-6BBCEC51F4E4}" dt="2022-03-10T11:20:41.533" v="249" actId="1076"/>
          <ac:spMkLst>
            <pc:docMk/>
            <pc:sldMk cId="3270313348" sldId="454"/>
            <ac:spMk id="10" creationId="{47753B78-FCDA-47F4-84DE-CB561CE24B20}"/>
          </ac:spMkLst>
        </pc:spChg>
        <pc:spChg chg="mod">
          <ac:chgData name="Timothy Jones" userId="d38dc6e7-a622-4308-85c7-acb332eede27" providerId="ADAL" clId="{82FD6203-B487-4650-B13B-6BBCEC51F4E4}" dt="2022-03-10T11:20:16.315" v="246" actId="14100"/>
          <ac:spMkLst>
            <pc:docMk/>
            <pc:sldMk cId="3270313348" sldId="454"/>
            <ac:spMk id="21" creationId="{0DBFC05B-D129-4408-B455-6D4CDDFBCCF4}"/>
          </ac:spMkLst>
        </pc:spChg>
        <pc:spChg chg="mod">
          <ac:chgData name="Timothy Jones" userId="d38dc6e7-a622-4308-85c7-acb332eede27" providerId="ADAL" clId="{82FD6203-B487-4650-B13B-6BBCEC51F4E4}" dt="2022-03-10T11:20:24.287" v="247" actId="1076"/>
          <ac:spMkLst>
            <pc:docMk/>
            <pc:sldMk cId="3270313348" sldId="454"/>
            <ac:spMk id="22" creationId="{F5923F7A-D12D-4D02-B6D8-CDE4D265DB4C}"/>
          </ac:spMkLst>
        </pc:spChg>
        <pc:grpChg chg="add mod">
          <ac:chgData name="Timothy Jones" userId="d38dc6e7-a622-4308-85c7-acb332eede27" providerId="ADAL" clId="{82FD6203-B487-4650-B13B-6BBCEC51F4E4}" dt="2022-03-10T11:20:29.155" v="248" actId="1076"/>
          <ac:grpSpMkLst>
            <pc:docMk/>
            <pc:sldMk cId="3270313348" sldId="454"/>
            <ac:grpSpMk id="6" creationId="{480484CF-232F-448B-AAFF-BA3CD60D9E99}"/>
          </ac:grpSpMkLst>
        </pc:grpChg>
        <pc:grpChg chg="add mod">
          <ac:chgData name="Timothy Jones" userId="d38dc6e7-a622-4308-85c7-acb332eede27" providerId="ADAL" clId="{82FD6203-B487-4650-B13B-6BBCEC51F4E4}" dt="2022-03-10T11:19:24.273" v="236" actId="1076"/>
          <ac:grpSpMkLst>
            <pc:docMk/>
            <pc:sldMk cId="3270313348" sldId="454"/>
            <ac:grpSpMk id="7" creationId="{2106B4A7-09BF-44EE-A74C-04622850390A}"/>
          </ac:grpSpMkLst>
        </pc:grpChg>
        <pc:picChg chg="mod">
          <ac:chgData name="Timothy Jones" userId="d38dc6e7-a622-4308-85c7-acb332eede27" providerId="ADAL" clId="{82FD6203-B487-4650-B13B-6BBCEC51F4E4}" dt="2022-03-10T11:18:22.694" v="228" actId="1076"/>
          <ac:picMkLst>
            <pc:docMk/>
            <pc:sldMk cId="3270313348" sldId="454"/>
            <ac:picMk id="18" creationId="{D73EE6F9-1143-41A1-A2AE-752C1842BA55}"/>
          </ac:picMkLst>
        </pc:picChg>
        <pc:picChg chg="mod">
          <ac:chgData name="Timothy Jones" userId="d38dc6e7-a622-4308-85c7-acb332eede27" providerId="ADAL" clId="{82FD6203-B487-4650-B13B-6BBCEC51F4E4}" dt="2022-03-10T11:18:19.300" v="227" actId="1076"/>
          <ac:picMkLst>
            <pc:docMk/>
            <pc:sldMk cId="3270313348" sldId="454"/>
            <ac:picMk id="19" creationId="{E70C609B-DBAD-4EB4-9751-B73BC6818FD1}"/>
          </ac:picMkLst>
        </pc:picChg>
        <pc:picChg chg="mod">
          <ac:chgData name="Timothy Jones" userId="d38dc6e7-a622-4308-85c7-acb332eede27" providerId="ADAL" clId="{82FD6203-B487-4650-B13B-6BBCEC51F4E4}" dt="2022-03-10T11:16:39.536" v="203" actId="1076"/>
          <ac:picMkLst>
            <pc:docMk/>
            <pc:sldMk cId="3270313348" sldId="454"/>
            <ac:picMk id="20" creationId="{9D7C5958-10DA-4972-BEB2-255BE55157B4}"/>
          </ac:picMkLst>
        </pc:picChg>
      </pc:sldChg>
      <pc:sldChg chg="addSp modSp mod setBg">
        <pc:chgData name="Timothy Jones" userId="d38dc6e7-a622-4308-85c7-acb332eede27" providerId="ADAL" clId="{82FD6203-B487-4650-B13B-6BBCEC51F4E4}" dt="2022-03-10T11:24:27.180" v="320" actId="113"/>
        <pc:sldMkLst>
          <pc:docMk/>
          <pc:sldMk cId="1395154637" sldId="455"/>
        </pc:sldMkLst>
        <pc:spChg chg="mod">
          <ac:chgData name="Timothy Jones" userId="d38dc6e7-a622-4308-85c7-acb332eede27" providerId="ADAL" clId="{82FD6203-B487-4650-B13B-6BBCEC51F4E4}" dt="2022-03-10T11:24:03.151" v="315" actId="1076"/>
          <ac:spMkLst>
            <pc:docMk/>
            <pc:sldMk cId="1395154637" sldId="455"/>
            <ac:spMk id="2" creationId="{00000000-0000-0000-0000-000000000000}"/>
          </ac:spMkLst>
        </pc:spChg>
        <pc:spChg chg="mod ord">
          <ac:chgData name="Timothy Jones" userId="d38dc6e7-a622-4308-85c7-acb332eede27" providerId="ADAL" clId="{82FD6203-B487-4650-B13B-6BBCEC51F4E4}" dt="2022-03-10T11:24:27.180" v="320" actId="113"/>
          <ac:spMkLst>
            <pc:docMk/>
            <pc:sldMk cId="1395154637" sldId="455"/>
            <ac:spMk id="4" creationId="{2C5E711B-D031-44C0-97E5-AD8DC9053424}"/>
          </ac:spMkLst>
        </pc:spChg>
        <pc:spChg chg="mod">
          <ac:chgData name="Timothy Jones" userId="d38dc6e7-a622-4308-85c7-acb332eede27" providerId="ADAL" clId="{82FD6203-B487-4650-B13B-6BBCEC51F4E4}" dt="2022-03-10T11:23:30.379" v="288" actId="14861"/>
          <ac:spMkLst>
            <pc:docMk/>
            <pc:sldMk cId="1395154637" sldId="455"/>
            <ac:spMk id="15" creationId="{78048C7E-05AF-4F1A-A687-206796E2F238}"/>
          </ac:spMkLst>
        </pc:spChg>
        <pc:spChg chg="add">
          <ac:chgData name="Timothy Jones" userId="d38dc6e7-a622-4308-85c7-acb332eede27" providerId="ADAL" clId="{82FD6203-B487-4650-B13B-6BBCEC51F4E4}" dt="2022-03-10T11:22:20.574" v="250" actId="26606"/>
          <ac:spMkLst>
            <pc:docMk/>
            <pc:sldMk cId="1395154637" sldId="455"/>
            <ac:spMk id="21" creationId="{330D6772-5550-42D5-B8BC-CDE28365623B}"/>
          </ac:spMkLst>
        </pc:spChg>
        <pc:spChg chg="add">
          <ac:chgData name="Timothy Jones" userId="d38dc6e7-a622-4308-85c7-acb332eede27" providerId="ADAL" clId="{82FD6203-B487-4650-B13B-6BBCEC51F4E4}" dt="2022-03-10T11:22:20.574" v="250" actId="26606"/>
          <ac:spMkLst>
            <pc:docMk/>
            <pc:sldMk cId="1395154637" sldId="455"/>
            <ac:spMk id="23" creationId="{97DB0DD1-0F30-4B7E-A6DC-3DDA7D5B351C}"/>
          </ac:spMkLst>
        </pc:spChg>
        <pc:picChg chg="add">
          <ac:chgData name="Timothy Jones" userId="d38dc6e7-a622-4308-85c7-acb332eede27" providerId="ADAL" clId="{82FD6203-B487-4650-B13B-6BBCEC51F4E4}" dt="2022-03-10T11:22:20.574" v="250" actId="26606"/>
          <ac:picMkLst>
            <pc:docMk/>
            <pc:sldMk cId="1395154637" sldId="455"/>
            <ac:picMk id="17" creationId="{F2C46C81-B3C3-42C5-8857-A026004E9124}"/>
          </ac:picMkLst>
        </pc:picChg>
      </pc:sldChg>
      <pc:sldChg chg="addSp modSp mod setBg setClrOvrMap">
        <pc:chgData name="Timothy Jones" userId="d38dc6e7-a622-4308-85c7-acb332eede27" providerId="ADAL" clId="{82FD6203-B487-4650-B13B-6BBCEC51F4E4}" dt="2022-03-10T11:31:24.379" v="341" actId="1076"/>
        <pc:sldMkLst>
          <pc:docMk/>
          <pc:sldMk cId="1315854050" sldId="456"/>
        </pc:sldMkLst>
        <pc:spChg chg="mod">
          <ac:chgData name="Timothy Jones" userId="d38dc6e7-a622-4308-85c7-acb332eede27" providerId="ADAL" clId="{82FD6203-B487-4650-B13B-6BBCEC51F4E4}" dt="2022-03-10T11:30:37.958" v="332" actId="1076"/>
          <ac:spMkLst>
            <pc:docMk/>
            <pc:sldMk cId="1315854050" sldId="456"/>
            <ac:spMk id="2" creationId="{00000000-0000-0000-0000-000000000000}"/>
          </ac:spMkLst>
        </pc:spChg>
        <pc:spChg chg="mod ord">
          <ac:chgData name="Timothy Jones" userId="d38dc6e7-a622-4308-85c7-acb332eede27" providerId="ADAL" clId="{82FD6203-B487-4650-B13B-6BBCEC51F4E4}" dt="2022-03-10T11:28:02.608" v="321" actId="26606"/>
          <ac:spMkLst>
            <pc:docMk/>
            <pc:sldMk cId="1315854050" sldId="456"/>
            <ac:spMk id="4" creationId="{2C5E711B-D031-44C0-97E5-AD8DC9053424}"/>
          </ac:spMkLst>
        </pc:spChg>
        <pc:spChg chg="mod">
          <ac:chgData name="Timothy Jones" userId="d38dc6e7-a622-4308-85c7-acb332eede27" providerId="ADAL" clId="{82FD6203-B487-4650-B13B-6BBCEC51F4E4}" dt="2022-03-10T11:31:24.379" v="341" actId="1076"/>
          <ac:spMkLst>
            <pc:docMk/>
            <pc:sldMk cId="1315854050" sldId="456"/>
            <ac:spMk id="10" creationId="{DD2824CD-B2E6-4053-8B3B-DA82D92A87B3}"/>
          </ac:spMkLst>
        </pc:spChg>
        <pc:spChg chg="add">
          <ac:chgData name="Timothy Jones" userId="d38dc6e7-a622-4308-85c7-acb332eede27" providerId="ADAL" clId="{82FD6203-B487-4650-B13B-6BBCEC51F4E4}" dt="2022-03-10T11:28:02.608" v="321" actId="26606"/>
          <ac:spMkLst>
            <pc:docMk/>
            <pc:sldMk cId="1315854050" sldId="456"/>
            <ac:spMk id="15" creationId="{46D6306C-ED4F-4AAE-B4A5-EEA6AFAD726E}"/>
          </ac:spMkLst>
        </pc:spChg>
        <pc:spChg chg="add">
          <ac:chgData name="Timothy Jones" userId="d38dc6e7-a622-4308-85c7-acb332eede27" providerId="ADAL" clId="{82FD6203-B487-4650-B13B-6BBCEC51F4E4}" dt="2022-03-10T11:28:02.608" v="321" actId="26606"/>
          <ac:spMkLst>
            <pc:docMk/>
            <pc:sldMk cId="1315854050" sldId="456"/>
            <ac:spMk id="17" creationId="{0EC5361D-F897-4856-B945-0455A365EB24}"/>
          </ac:spMkLst>
        </pc:spChg>
        <pc:spChg chg="add">
          <ac:chgData name="Timothy Jones" userId="d38dc6e7-a622-4308-85c7-acb332eede27" providerId="ADAL" clId="{82FD6203-B487-4650-B13B-6BBCEC51F4E4}" dt="2022-03-10T11:28:02.608" v="321" actId="26606"/>
          <ac:spMkLst>
            <pc:docMk/>
            <pc:sldMk cId="1315854050" sldId="456"/>
            <ac:spMk id="19" creationId="{4508C0C5-2268-42B5-B3C8-4D0899E05F8C}"/>
          </ac:spMkLst>
        </pc:spChg>
        <pc:spChg chg="add">
          <ac:chgData name="Timothy Jones" userId="d38dc6e7-a622-4308-85c7-acb332eede27" providerId="ADAL" clId="{82FD6203-B487-4650-B13B-6BBCEC51F4E4}" dt="2022-03-10T11:28:02.608" v="321" actId="26606"/>
          <ac:spMkLst>
            <pc:docMk/>
            <pc:sldMk cId="1315854050" sldId="456"/>
            <ac:spMk id="21" creationId="{141ACBDB-38F8-4B34-8183-BD95B4E55A62}"/>
          </ac:spMkLst>
        </pc:spChg>
        <pc:spChg chg="add">
          <ac:chgData name="Timothy Jones" userId="d38dc6e7-a622-4308-85c7-acb332eede27" providerId="ADAL" clId="{82FD6203-B487-4650-B13B-6BBCEC51F4E4}" dt="2022-03-10T11:28:02.608" v="321" actId="26606"/>
          <ac:spMkLst>
            <pc:docMk/>
            <pc:sldMk cId="1315854050" sldId="456"/>
            <ac:spMk id="23" creationId="{DE00DB52-3455-4E2F-867B-A6D0516E175B}"/>
          </ac:spMkLst>
        </pc:spChg>
        <pc:spChg chg="add">
          <ac:chgData name="Timothy Jones" userId="d38dc6e7-a622-4308-85c7-acb332eede27" providerId="ADAL" clId="{82FD6203-B487-4650-B13B-6BBCEC51F4E4}" dt="2022-03-10T11:28:02.608" v="321" actId="26606"/>
          <ac:spMkLst>
            <pc:docMk/>
            <pc:sldMk cId="1315854050" sldId="456"/>
            <ac:spMk id="25" creationId="{9E914C83-E0D8-4953-92D5-169D28CB43AE}"/>
          </ac:spMkLst>
        </pc:spChg>
        <pc:spChg chg="add">
          <ac:chgData name="Timothy Jones" userId="d38dc6e7-a622-4308-85c7-acb332eede27" providerId="ADAL" clId="{82FD6203-B487-4650-B13B-6BBCEC51F4E4}" dt="2022-03-10T11:28:02.608" v="321" actId="26606"/>
          <ac:spMkLst>
            <pc:docMk/>
            <pc:sldMk cId="1315854050" sldId="456"/>
            <ac:spMk id="27" creationId="{3512E083-F550-46AF-8490-767ECFD00CB7}"/>
          </ac:spMkLst>
        </pc:spChg>
      </pc:sldChg>
      <pc:sldChg chg="addSp modSp mod setBg addAnim">
        <pc:chgData name="Timothy Jones" userId="d38dc6e7-a622-4308-85c7-acb332eede27" providerId="ADAL" clId="{82FD6203-B487-4650-B13B-6BBCEC51F4E4}" dt="2022-03-10T11:32:23.134" v="376" actId="207"/>
        <pc:sldMkLst>
          <pc:docMk/>
          <pc:sldMk cId="1995178885" sldId="457"/>
        </pc:sldMkLst>
        <pc:spChg chg="mod">
          <ac:chgData name="Timothy Jones" userId="d38dc6e7-a622-4308-85c7-acb332eede27" providerId="ADAL" clId="{82FD6203-B487-4650-B13B-6BBCEC51F4E4}" dt="2022-03-10T11:32:23.134" v="376" actId="207"/>
          <ac:spMkLst>
            <pc:docMk/>
            <pc:sldMk cId="1995178885" sldId="457"/>
            <ac:spMk id="2" creationId="{E8F7E99D-3B1C-4CF1-A1A7-D080EDA44D4C}"/>
          </ac:spMkLst>
        </pc:spChg>
        <pc:spChg chg="mod">
          <ac:chgData name="Timothy Jones" userId="d38dc6e7-a622-4308-85c7-acb332eede27" providerId="ADAL" clId="{82FD6203-B487-4650-B13B-6BBCEC51F4E4}" dt="2022-03-10T11:31:50.115" v="342" actId="26606"/>
          <ac:spMkLst>
            <pc:docMk/>
            <pc:sldMk cId="1995178885" sldId="457"/>
            <ac:spMk id="4" creationId="{F5B66F91-72F2-4BD5-AD91-3081399B945E}"/>
          </ac:spMkLst>
        </pc:spChg>
        <pc:spChg chg="add">
          <ac:chgData name="Timothy Jones" userId="d38dc6e7-a622-4308-85c7-acb332eede27" providerId="ADAL" clId="{82FD6203-B487-4650-B13B-6BBCEC51F4E4}" dt="2022-03-10T11:31:50.115" v="342" actId="26606"/>
          <ac:spMkLst>
            <pc:docMk/>
            <pc:sldMk cId="1995178885" sldId="457"/>
            <ac:spMk id="10" creationId="{C1DD1A8A-57D5-4A81-AD04-532B043C5611}"/>
          </ac:spMkLst>
        </pc:spChg>
        <pc:spChg chg="add">
          <ac:chgData name="Timothy Jones" userId="d38dc6e7-a622-4308-85c7-acb332eede27" providerId="ADAL" clId="{82FD6203-B487-4650-B13B-6BBCEC51F4E4}" dt="2022-03-10T11:31:50.115" v="342" actId="26606"/>
          <ac:spMkLst>
            <pc:docMk/>
            <pc:sldMk cId="1995178885" sldId="457"/>
            <ac:spMk id="12" creationId="{007891EC-4501-44ED-A8C8-B11B6DB767AB}"/>
          </ac:spMkLst>
        </pc:spChg>
        <pc:picChg chg="add">
          <ac:chgData name="Timothy Jones" userId="d38dc6e7-a622-4308-85c7-acb332eede27" providerId="ADAL" clId="{82FD6203-B487-4650-B13B-6BBCEC51F4E4}" dt="2022-03-10T11:31:50.115" v="342" actId="26606"/>
          <ac:picMkLst>
            <pc:docMk/>
            <pc:sldMk cId="1995178885" sldId="457"/>
            <ac:picMk id="6" creationId="{949AB763-DC7D-4AE4-A53B-6B172504DD5B}"/>
          </ac:picMkLst>
        </pc:picChg>
      </pc:sldChg>
      <pc:sldChg chg="addSp modSp mod setBg">
        <pc:chgData name="Timothy Jones" userId="d38dc6e7-a622-4308-85c7-acb332eede27" providerId="ADAL" clId="{82FD6203-B487-4650-B13B-6BBCEC51F4E4}" dt="2022-03-10T11:34:22.671" v="428" actId="33524"/>
        <pc:sldMkLst>
          <pc:docMk/>
          <pc:sldMk cId="2382395575" sldId="458"/>
        </pc:sldMkLst>
        <pc:spChg chg="mod">
          <ac:chgData name="Timothy Jones" userId="d38dc6e7-a622-4308-85c7-acb332eede27" providerId="ADAL" clId="{82FD6203-B487-4650-B13B-6BBCEC51F4E4}" dt="2022-03-10T11:32:46.498" v="379" actId="1076"/>
          <ac:spMkLst>
            <pc:docMk/>
            <pc:sldMk cId="2382395575" sldId="458"/>
            <ac:spMk id="2" creationId="{00000000-0000-0000-0000-000000000000}"/>
          </ac:spMkLst>
        </pc:spChg>
        <pc:spChg chg="mod ord">
          <ac:chgData name="Timothy Jones" userId="d38dc6e7-a622-4308-85c7-acb332eede27" providerId="ADAL" clId="{82FD6203-B487-4650-B13B-6BBCEC51F4E4}" dt="2022-03-10T11:34:03.319" v="427" actId="207"/>
          <ac:spMkLst>
            <pc:docMk/>
            <pc:sldMk cId="2382395575" sldId="458"/>
            <ac:spMk id="4" creationId="{2C5E711B-D031-44C0-97E5-AD8DC9053424}"/>
          </ac:spMkLst>
        </pc:spChg>
        <pc:spChg chg="mod">
          <ac:chgData name="Timothy Jones" userId="d38dc6e7-a622-4308-85c7-acb332eede27" providerId="ADAL" clId="{82FD6203-B487-4650-B13B-6BBCEC51F4E4}" dt="2022-03-10T11:34:22.671" v="428" actId="33524"/>
          <ac:spMkLst>
            <pc:docMk/>
            <pc:sldMk cId="2382395575" sldId="458"/>
            <ac:spMk id="11" creationId="{C709CB2C-B2F1-4D9E-A5E4-732D453E7EE7}"/>
          </ac:spMkLst>
        </pc:spChg>
        <pc:spChg chg="add">
          <ac:chgData name="Timothy Jones" userId="d38dc6e7-a622-4308-85c7-acb332eede27" providerId="ADAL" clId="{82FD6203-B487-4650-B13B-6BBCEC51F4E4}" dt="2022-03-10T11:32:40.361" v="377" actId="26606"/>
          <ac:spMkLst>
            <pc:docMk/>
            <pc:sldMk cId="2382395575" sldId="458"/>
            <ac:spMk id="17" creationId="{04812C46-200A-4DEB-A05E-3ED6C68C2387}"/>
          </ac:spMkLst>
        </pc:spChg>
        <pc:spChg chg="add">
          <ac:chgData name="Timothy Jones" userId="d38dc6e7-a622-4308-85c7-acb332eede27" providerId="ADAL" clId="{82FD6203-B487-4650-B13B-6BBCEC51F4E4}" dt="2022-03-10T11:32:40.361" v="377" actId="26606"/>
          <ac:spMkLst>
            <pc:docMk/>
            <pc:sldMk cId="2382395575" sldId="458"/>
            <ac:spMk id="19" creationId="{D1EA859B-E555-4109-94F3-6700E046E008}"/>
          </ac:spMkLst>
        </pc:spChg>
        <pc:picChg chg="add">
          <ac:chgData name="Timothy Jones" userId="d38dc6e7-a622-4308-85c7-acb332eede27" providerId="ADAL" clId="{82FD6203-B487-4650-B13B-6BBCEC51F4E4}" dt="2022-03-10T11:32:40.361" v="377" actId="26606"/>
          <ac:picMkLst>
            <pc:docMk/>
            <pc:sldMk cId="2382395575" sldId="458"/>
            <ac:picMk id="13" creationId="{4EC938C4-CBBF-4C7D-B898-49B141471FAE}"/>
          </ac:picMkLst>
        </pc:picChg>
      </pc:sldChg>
      <pc:sldChg chg="addSp delSp modSp mod setBg">
        <pc:chgData name="Timothy Jones" userId="d38dc6e7-a622-4308-85c7-acb332eede27" providerId="ADAL" clId="{82FD6203-B487-4650-B13B-6BBCEC51F4E4}" dt="2022-03-10T11:34:56.114" v="429" actId="26606"/>
        <pc:sldMkLst>
          <pc:docMk/>
          <pc:sldMk cId="2325470349" sldId="459"/>
        </pc:sldMkLst>
        <pc:spChg chg="mod">
          <ac:chgData name="Timothy Jones" userId="d38dc6e7-a622-4308-85c7-acb332eede27" providerId="ADAL" clId="{82FD6203-B487-4650-B13B-6BBCEC51F4E4}" dt="2022-03-10T11:34:56.114" v="429" actId="26606"/>
          <ac:spMkLst>
            <pc:docMk/>
            <pc:sldMk cId="2325470349" sldId="459"/>
            <ac:spMk id="2" creationId="{00000000-0000-0000-0000-000000000000}"/>
          </ac:spMkLst>
        </pc:spChg>
        <pc:spChg chg="mod">
          <ac:chgData name="Timothy Jones" userId="d38dc6e7-a622-4308-85c7-acb332eede27" providerId="ADAL" clId="{82FD6203-B487-4650-B13B-6BBCEC51F4E4}" dt="2022-03-10T11:34:56.114" v="429" actId="26606"/>
          <ac:spMkLst>
            <pc:docMk/>
            <pc:sldMk cId="2325470349" sldId="459"/>
            <ac:spMk id="4" creationId="{2C5E711B-D031-44C0-97E5-AD8DC9053424}"/>
          </ac:spMkLst>
        </pc:spChg>
        <pc:spChg chg="del">
          <ac:chgData name="Timothy Jones" userId="d38dc6e7-a622-4308-85c7-acb332eede27" providerId="ADAL" clId="{82FD6203-B487-4650-B13B-6BBCEC51F4E4}" dt="2022-03-10T11:34:56.114" v="429" actId="26606"/>
          <ac:spMkLst>
            <pc:docMk/>
            <pc:sldMk cId="2325470349" sldId="459"/>
            <ac:spMk id="12" creationId="{8EF46393-CCAB-4673-A738-905E52FE89A2}"/>
          </ac:spMkLst>
        </pc:spChg>
        <pc:spChg chg="add">
          <ac:chgData name="Timothy Jones" userId="d38dc6e7-a622-4308-85c7-acb332eede27" providerId="ADAL" clId="{82FD6203-B487-4650-B13B-6BBCEC51F4E4}" dt="2022-03-10T11:34:56.114" v="429" actId="26606"/>
          <ac:spMkLst>
            <pc:docMk/>
            <pc:sldMk cId="2325470349" sldId="459"/>
            <ac:spMk id="18" creationId="{53B021B3-DE93-4AB7-8A18-CF5F1CED88B8}"/>
          </ac:spMkLst>
        </pc:spChg>
        <pc:spChg chg="add">
          <ac:chgData name="Timothy Jones" userId="d38dc6e7-a622-4308-85c7-acb332eede27" providerId="ADAL" clId="{82FD6203-B487-4650-B13B-6BBCEC51F4E4}" dt="2022-03-10T11:34:56.114" v="429" actId="26606"/>
          <ac:spMkLst>
            <pc:docMk/>
            <pc:sldMk cId="2325470349" sldId="459"/>
            <ac:spMk id="20" creationId="{52D502E5-F6B4-4D58-B4AE-FC466FF15EE8}"/>
          </ac:spMkLst>
        </pc:spChg>
        <pc:spChg chg="add">
          <ac:chgData name="Timothy Jones" userId="d38dc6e7-a622-4308-85c7-acb332eede27" providerId="ADAL" clId="{82FD6203-B487-4650-B13B-6BBCEC51F4E4}" dt="2022-03-10T11:34:56.114" v="429" actId="26606"/>
          <ac:spMkLst>
            <pc:docMk/>
            <pc:sldMk cId="2325470349" sldId="459"/>
            <ac:spMk id="22" creationId="{9DECDBF4-02B6-4BB4-B65B-B8107AD6A9E8}"/>
          </ac:spMkLst>
        </pc:spChg>
        <pc:graphicFrameChg chg="add">
          <ac:chgData name="Timothy Jones" userId="d38dc6e7-a622-4308-85c7-acb332eede27" providerId="ADAL" clId="{82FD6203-B487-4650-B13B-6BBCEC51F4E4}" dt="2022-03-10T11:34:56.114" v="429" actId="26606"/>
          <ac:graphicFrameMkLst>
            <pc:docMk/>
            <pc:sldMk cId="2325470349" sldId="459"/>
            <ac:graphicFrameMk id="14" creationId="{E8AD00D7-3193-4F01-B513-FA4FEAA22468}"/>
          </ac:graphicFrameMkLst>
        </pc:graphicFrameChg>
      </pc:sldChg>
      <pc:sldChg chg="modSp mod setBg">
        <pc:chgData name="Timothy Jones" userId="d38dc6e7-a622-4308-85c7-acb332eede27" providerId="ADAL" clId="{82FD6203-B487-4650-B13B-6BBCEC51F4E4}" dt="2022-03-10T11:37:14.793" v="439" actId="403"/>
        <pc:sldMkLst>
          <pc:docMk/>
          <pc:sldMk cId="1410878049" sldId="460"/>
        </pc:sldMkLst>
        <pc:spChg chg="mod">
          <ac:chgData name="Timothy Jones" userId="d38dc6e7-a622-4308-85c7-acb332eede27" providerId="ADAL" clId="{82FD6203-B487-4650-B13B-6BBCEC51F4E4}" dt="2022-03-10T11:35:18.222" v="431" actId="1076"/>
          <ac:spMkLst>
            <pc:docMk/>
            <pc:sldMk cId="1410878049" sldId="460"/>
            <ac:spMk id="2" creationId="{00000000-0000-0000-0000-000000000000}"/>
          </ac:spMkLst>
        </pc:spChg>
        <pc:spChg chg="mod">
          <ac:chgData name="Timothy Jones" userId="d38dc6e7-a622-4308-85c7-acb332eede27" providerId="ADAL" clId="{82FD6203-B487-4650-B13B-6BBCEC51F4E4}" dt="2022-03-10T11:35:48.149" v="435" actId="1076"/>
          <ac:spMkLst>
            <pc:docMk/>
            <pc:sldMk cId="1410878049" sldId="460"/>
            <ac:spMk id="3" creationId="{2787C19D-B1D0-48F6-974E-1FC6C4197BB3}"/>
          </ac:spMkLst>
        </pc:spChg>
        <pc:spChg chg="mod">
          <ac:chgData name="Timothy Jones" userId="d38dc6e7-a622-4308-85c7-acb332eede27" providerId="ADAL" clId="{82FD6203-B487-4650-B13B-6BBCEC51F4E4}" dt="2022-03-10T11:37:14.793" v="439" actId="403"/>
          <ac:spMkLst>
            <pc:docMk/>
            <pc:sldMk cId="1410878049" sldId="460"/>
            <ac:spMk id="11" creationId="{F5FBA19A-63C2-4D2C-A6CB-8C3EAA67AD25}"/>
          </ac:spMkLst>
        </pc:spChg>
      </pc:sldChg>
      <pc:sldChg chg="addSp delSp modSp mod setBg setClrOvrMap">
        <pc:chgData name="Timothy Jones" userId="d38dc6e7-a622-4308-85c7-acb332eede27" providerId="ADAL" clId="{82FD6203-B487-4650-B13B-6BBCEC51F4E4}" dt="2022-03-10T11:40:54.865" v="444" actId="1076"/>
        <pc:sldMkLst>
          <pc:docMk/>
          <pc:sldMk cId="2757429639" sldId="461"/>
        </pc:sldMkLst>
        <pc:spChg chg="mod">
          <ac:chgData name="Timothy Jones" userId="d38dc6e7-a622-4308-85c7-acb332eede27" providerId="ADAL" clId="{82FD6203-B487-4650-B13B-6BBCEC51F4E4}" dt="2022-03-10T11:40:54.865" v="444" actId="1076"/>
          <ac:spMkLst>
            <pc:docMk/>
            <pc:sldMk cId="2757429639" sldId="461"/>
            <ac:spMk id="2" creationId="{E8F7E99D-3B1C-4CF1-A1A7-D080EDA44D4C}"/>
          </ac:spMkLst>
        </pc:spChg>
        <pc:spChg chg="mod">
          <ac:chgData name="Timothy Jones" userId="d38dc6e7-a622-4308-85c7-acb332eede27" providerId="ADAL" clId="{82FD6203-B487-4650-B13B-6BBCEC51F4E4}" dt="2022-03-10T11:40:24.993" v="442" actId="26606"/>
          <ac:spMkLst>
            <pc:docMk/>
            <pc:sldMk cId="2757429639" sldId="461"/>
            <ac:spMk id="4" creationId="{F5B66F91-72F2-4BD5-AD91-3081399B945E}"/>
          </ac:spMkLst>
        </pc:spChg>
        <pc:spChg chg="add del">
          <ac:chgData name="Timothy Jones" userId="d38dc6e7-a622-4308-85c7-acb332eede27" providerId="ADAL" clId="{82FD6203-B487-4650-B13B-6BBCEC51F4E4}" dt="2022-03-10T11:40:24.993" v="442" actId="26606"/>
          <ac:spMkLst>
            <pc:docMk/>
            <pc:sldMk cId="2757429639" sldId="461"/>
            <ac:spMk id="10" creationId="{6CCA5F87-1D1E-45CB-8D83-FC7EEFAD9935}"/>
          </ac:spMkLst>
        </pc:spChg>
        <pc:spChg chg="add del">
          <ac:chgData name="Timothy Jones" userId="d38dc6e7-a622-4308-85c7-acb332eede27" providerId="ADAL" clId="{82FD6203-B487-4650-B13B-6BBCEC51F4E4}" dt="2022-03-10T11:40:24.993" v="442" actId="26606"/>
          <ac:spMkLst>
            <pc:docMk/>
            <pc:sldMk cId="2757429639" sldId="461"/>
            <ac:spMk id="12" creationId="{7CCFC2C6-6238-4A2F-93DE-2ADF74AF635E}"/>
          </ac:spMkLst>
        </pc:spChg>
        <pc:spChg chg="add del">
          <ac:chgData name="Timothy Jones" userId="d38dc6e7-a622-4308-85c7-acb332eede27" providerId="ADAL" clId="{82FD6203-B487-4650-B13B-6BBCEC51F4E4}" dt="2022-03-10T11:40:24.993" v="442" actId="26606"/>
          <ac:spMkLst>
            <pc:docMk/>
            <pc:sldMk cId="2757429639" sldId="461"/>
            <ac:spMk id="14" creationId="{AF2F604E-43BE-4DC3-B983-E071523364F8}"/>
          </ac:spMkLst>
        </pc:spChg>
        <pc:spChg chg="add del">
          <ac:chgData name="Timothy Jones" userId="d38dc6e7-a622-4308-85c7-acb332eede27" providerId="ADAL" clId="{82FD6203-B487-4650-B13B-6BBCEC51F4E4}" dt="2022-03-10T11:40:24.993" v="442" actId="26606"/>
          <ac:spMkLst>
            <pc:docMk/>
            <pc:sldMk cId="2757429639" sldId="461"/>
            <ac:spMk id="16" creationId="{08C9B587-E65E-4B52-B37C-ABEBB6E87928}"/>
          </ac:spMkLst>
        </pc:spChg>
        <pc:spChg chg="add">
          <ac:chgData name="Timothy Jones" userId="d38dc6e7-a622-4308-85c7-acb332eede27" providerId="ADAL" clId="{82FD6203-B487-4650-B13B-6BBCEC51F4E4}" dt="2022-03-10T11:40:24.993" v="442" actId="26606"/>
          <ac:spMkLst>
            <pc:docMk/>
            <pc:sldMk cId="2757429639" sldId="461"/>
            <ac:spMk id="21" creationId="{5A59F003-E00A-43F9-91DC-CC54E3B87466}"/>
          </ac:spMkLst>
        </pc:spChg>
        <pc:spChg chg="add">
          <ac:chgData name="Timothy Jones" userId="d38dc6e7-a622-4308-85c7-acb332eede27" providerId="ADAL" clId="{82FD6203-B487-4650-B13B-6BBCEC51F4E4}" dt="2022-03-10T11:40:24.993" v="442" actId="26606"/>
          <ac:spMkLst>
            <pc:docMk/>
            <pc:sldMk cId="2757429639" sldId="461"/>
            <ac:spMk id="23" creationId="{D74A4382-E3AD-430A-9A1F-DFA3E0E77A7D}"/>
          </ac:spMkLst>
        </pc:spChg>
        <pc:spChg chg="add">
          <ac:chgData name="Timothy Jones" userId="d38dc6e7-a622-4308-85c7-acb332eede27" providerId="ADAL" clId="{82FD6203-B487-4650-B13B-6BBCEC51F4E4}" dt="2022-03-10T11:40:24.993" v="442" actId="26606"/>
          <ac:spMkLst>
            <pc:docMk/>
            <pc:sldMk cId="2757429639" sldId="461"/>
            <ac:spMk id="25" creationId="{79F40191-0F44-4FD1-82CC-ACB507C14BE6}"/>
          </ac:spMkLst>
        </pc:spChg>
        <pc:picChg chg="add mod">
          <ac:chgData name="Timothy Jones" userId="d38dc6e7-a622-4308-85c7-acb332eede27" providerId="ADAL" clId="{82FD6203-B487-4650-B13B-6BBCEC51F4E4}" dt="2022-03-10T11:40:33.940" v="443" actId="207"/>
          <ac:picMkLst>
            <pc:docMk/>
            <pc:sldMk cId="2757429639" sldId="461"/>
            <ac:picMk id="6" creationId="{17DF1360-4C43-47CC-834F-BB2FCFAB777A}"/>
          </ac:picMkLst>
        </pc:picChg>
      </pc:sldChg>
      <pc:sldChg chg="addSp modSp mod setBg">
        <pc:chgData name="Timothy Jones" userId="d38dc6e7-a622-4308-85c7-acb332eede27" providerId="ADAL" clId="{82FD6203-B487-4650-B13B-6BBCEC51F4E4}" dt="2022-03-10T11:42:06.119" v="457"/>
        <pc:sldMkLst>
          <pc:docMk/>
          <pc:sldMk cId="2266985803" sldId="462"/>
        </pc:sldMkLst>
        <pc:spChg chg="mod">
          <ac:chgData name="Timothy Jones" userId="d38dc6e7-a622-4308-85c7-acb332eede27" providerId="ADAL" clId="{82FD6203-B487-4650-B13B-6BBCEC51F4E4}" dt="2022-03-10T11:41:24.548" v="445" actId="26606"/>
          <ac:spMkLst>
            <pc:docMk/>
            <pc:sldMk cId="2266985803" sldId="462"/>
            <ac:spMk id="2" creationId="{00000000-0000-0000-0000-000000000000}"/>
          </ac:spMkLst>
        </pc:spChg>
        <pc:spChg chg="mod ord">
          <ac:chgData name="Timothy Jones" userId="d38dc6e7-a622-4308-85c7-acb332eede27" providerId="ADAL" clId="{82FD6203-B487-4650-B13B-6BBCEC51F4E4}" dt="2022-03-10T11:41:24.548" v="445" actId="26606"/>
          <ac:spMkLst>
            <pc:docMk/>
            <pc:sldMk cId="2266985803" sldId="462"/>
            <ac:spMk id="4" creationId="{2C5E711B-D031-44C0-97E5-AD8DC9053424}"/>
          </ac:spMkLst>
        </pc:spChg>
        <pc:spChg chg="mod">
          <ac:chgData name="Timothy Jones" userId="d38dc6e7-a622-4308-85c7-acb332eede27" providerId="ADAL" clId="{82FD6203-B487-4650-B13B-6BBCEC51F4E4}" dt="2022-03-10T11:41:51.096" v="456" actId="1076"/>
          <ac:spMkLst>
            <pc:docMk/>
            <pc:sldMk cId="2266985803" sldId="462"/>
            <ac:spMk id="12" creationId="{5E768D1F-055C-43FF-A45B-DDF2522F6CF8}"/>
          </ac:spMkLst>
        </pc:spChg>
        <pc:spChg chg="add">
          <ac:chgData name="Timothy Jones" userId="d38dc6e7-a622-4308-85c7-acb332eede27" providerId="ADAL" clId="{82FD6203-B487-4650-B13B-6BBCEC51F4E4}" dt="2022-03-10T11:41:24.548" v="445" actId="26606"/>
          <ac:spMkLst>
            <pc:docMk/>
            <pc:sldMk cId="2266985803" sldId="462"/>
            <ac:spMk id="17" creationId="{18873D23-2DCF-4B31-A009-95721C06E8E1}"/>
          </ac:spMkLst>
        </pc:spChg>
        <pc:spChg chg="add">
          <ac:chgData name="Timothy Jones" userId="d38dc6e7-a622-4308-85c7-acb332eede27" providerId="ADAL" clId="{82FD6203-B487-4650-B13B-6BBCEC51F4E4}" dt="2022-03-10T11:41:24.548" v="445" actId="26606"/>
          <ac:spMkLst>
            <pc:docMk/>
            <pc:sldMk cId="2266985803" sldId="462"/>
            <ac:spMk id="19" creationId="{C13EF075-D4EF-4929-ADBC-91B27DA19955}"/>
          </ac:spMkLst>
        </pc:spChg>
        <pc:grpChg chg="add">
          <ac:chgData name="Timothy Jones" userId="d38dc6e7-a622-4308-85c7-acb332eede27" providerId="ADAL" clId="{82FD6203-B487-4650-B13B-6BBCEC51F4E4}" dt="2022-03-10T11:41:24.548" v="445" actId="26606"/>
          <ac:grpSpMkLst>
            <pc:docMk/>
            <pc:sldMk cId="2266985803" sldId="462"/>
            <ac:grpSpMk id="21" creationId="{DAA26DFA-AAB2-4973-9C17-16D587C7B198}"/>
          </ac:grpSpMkLst>
        </pc:grpChg>
      </pc:sldChg>
      <pc:sldChg chg="addSp modSp mod setBg">
        <pc:chgData name="Timothy Jones" userId="d38dc6e7-a622-4308-85c7-acb332eede27" providerId="ADAL" clId="{82FD6203-B487-4650-B13B-6BBCEC51F4E4}" dt="2022-03-10T11:45:22.745" v="497" actId="1076"/>
        <pc:sldMkLst>
          <pc:docMk/>
          <pc:sldMk cId="1649122051" sldId="463"/>
        </pc:sldMkLst>
        <pc:spChg chg="mod">
          <ac:chgData name="Timothy Jones" userId="d38dc6e7-a622-4308-85c7-acb332eede27" providerId="ADAL" clId="{82FD6203-B487-4650-B13B-6BBCEC51F4E4}" dt="2022-03-10T11:44:53.203" v="493" actId="207"/>
          <ac:spMkLst>
            <pc:docMk/>
            <pc:sldMk cId="1649122051" sldId="463"/>
            <ac:spMk id="2" creationId="{00000000-0000-0000-0000-000000000000}"/>
          </ac:spMkLst>
        </pc:spChg>
        <pc:spChg chg="mod ord">
          <ac:chgData name="Timothy Jones" userId="d38dc6e7-a622-4308-85c7-acb332eede27" providerId="ADAL" clId="{82FD6203-B487-4650-B13B-6BBCEC51F4E4}" dt="2022-03-10T11:42:27.230" v="458" actId="26606"/>
          <ac:spMkLst>
            <pc:docMk/>
            <pc:sldMk cId="1649122051" sldId="463"/>
            <ac:spMk id="4" creationId="{2C5E711B-D031-44C0-97E5-AD8DC9053424}"/>
          </ac:spMkLst>
        </pc:spChg>
        <pc:spChg chg="mod">
          <ac:chgData name="Timothy Jones" userId="d38dc6e7-a622-4308-85c7-acb332eede27" providerId="ADAL" clId="{82FD6203-B487-4650-B13B-6BBCEC51F4E4}" dt="2022-03-10T11:45:22.745" v="497" actId="1076"/>
          <ac:spMkLst>
            <pc:docMk/>
            <pc:sldMk cId="1649122051" sldId="463"/>
            <ac:spMk id="42" creationId="{D14DACBB-A3B5-42C1-94AE-018ABDACC53D}"/>
          </ac:spMkLst>
        </pc:spChg>
        <pc:spChg chg="add">
          <ac:chgData name="Timothy Jones" userId="d38dc6e7-a622-4308-85c7-acb332eede27" providerId="ADAL" clId="{82FD6203-B487-4650-B13B-6BBCEC51F4E4}" dt="2022-03-10T11:42:27.230" v="458" actId="26606"/>
          <ac:spMkLst>
            <pc:docMk/>
            <pc:sldMk cId="1649122051" sldId="463"/>
            <ac:spMk id="48" creationId="{0288C6B4-AFC3-407F-A595-EFFD38D4CCAF}"/>
          </ac:spMkLst>
        </pc:spChg>
        <pc:spChg chg="add">
          <ac:chgData name="Timothy Jones" userId="d38dc6e7-a622-4308-85c7-acb332eede27" providerId="ADAL" clId="{82FD6203-B487-4650-B13B-6BBCEC51F4E4}" dt="2022-03-10T11:42:27.230" v="458" actId="26606"/>
          <ac:spMkLst>
            <pc:docMk/>
            <pc:sldMk cId="1649122051" sldId="463"/>
            <ac:spMk id="50" creationId="{CF236821-17FE-429B-8D2C-08E13A64EA40}"/>
          </ac:spMkLst>
        </pc:spChg>
        <pc:spChg chg="add">
          <ac:chgData name="Timothy Jones" userId="d38dc6e7-a622-4308-85c7-acb332eede27" providerId="ADAL" clId="{82FD6203-B487-4650-B13B-6BBCEC51F4E4}" dt="2022-03-10T11:42:27.230" v="458" actId="26606"/>
          <ac:spMkLst>
            <pc:docMk/>
            <pc:sldMk cId="1649122051" sldId="463"/>
            <ac:spMk id="52" creationId="{C0BDBCD2-E081-43AB-9119-C55465E59757}"/>
          </ac:spMkLst>
        </pc:spChg>
        <pc:spChg chg="add">
          <ac:chgData name="Timothy Jones" userId="d38dc6e7-a622-4308-85c7-acb332eede27" providerId="ADAL" clId="{82FD6203-B487-4650-B13B-6BBCEC51F4E4}" dt="2022-03-10T11:42:27.230" v="458" actId="26606"/>
          <ac:spMkLst>
            <pc:docMk/>
            <pc:sldMk cId="1649122051" sldId="463"/>
            <ac:spMk id="54" creationId="{98E79BE4-34FE-485A-98A5-92CE8F7C4743}"/>
          </ac:spMkLst>
        </pc:spChg>
        <pc:spChg chg="add">
          <ac:chgData name="Timothy Jones" userId="d38dc6e7-a622-4308-85c7-acb332eede27" providerId="ADAL" clId="{82FD6203-B487-4650-B13B-6BBCEC51F4E4}" dt="2022-03-10T11:42:27.230" v="458" actId="26606"/>
          <ac:spMkLst>
            <pc:docMk/>
            <pc:sldMk cId="1649122051" sldId="463"/>
            <ac:spMk id="56" creationId="{7A5F0580-5EE9-419F-96EE-B6529EF6E7D0}"/>
          </ac:spMkLst>
        </pc:spChg>
        <pc:picChg chg="mod">
          <ac:chgData name="Timothy Jones" userId="d38dc6e7-a622-4308-85c7-acb332eede27" providerId="ADAL" clId="{82FD6203-B487-4650-B13B-6BBCEC51F4E4}" dt="2022-03-10T11:45:02.612" v="494" actId="1076"/>
          <ac:picMkLst>
            <pc:docMk/>
            <pc:sldMk cId="1649122051" sldId="463"/>
            <ac:picMk id="43" creationId="{67E0F2FB-392D-4E78-8ADA-C84638BA52EC}"/>
          </ac:picMkLst>
        </pc:picChg>
      </pc:sldChg>
      <pc:sldChg chg="addSp modSp mod setBg">
        <pc:chgData name="Timothy Jones" userId="d38dc6e7-a622-4308-85c7-acb332eede27" providerId="ADAL" clId="{82FD6203-B487-4650-B13B-6BBCEC51F4E4}" dt="2022-03-10T11:48:00.262" v="525" actId="1076"/>
        <pc:sldMkLst>
          <pc:docMk/>
          <pc:sldMk cId="2417623898" sldId="464"/>
        </pc:sldMkLst>
        <pc:spChg chg="mod">
          <ac:chgData name="Timothy Jones" userId="d38dc6e7-a622-4308-85c7-acb332eede27" providerId="ADAL" clId="{82FD6203-B487-4650-B13B-6BBCEC51F4E4}" dt="2022-03-10T11:46:20.534" v="498" actId="26606"/>
          <ac:spMkLst>
            <pc:docMk/>
            <pc:sldMk cId="2417623898" sldId="464"/>
            <ac:spMk id="2" creationId="{00000000-0000-0000-0000-000000000000}"/>
          </ac:spMkLst>
        </pc:spChg>
        <pc:spChg chg="mod ord">
          <ac:chgData name="Timothy Jones" userId="d38dc6e7-a622-4308-85c7-acb332eede27" providerId="ADAL" clId="{82FD6203-B487-4650-B13B-6BBCEC51F4E4}" dt="2022-03-10T11:47:50.740" v="524" actId="1076"/>
          <ac:spMkLst>
            <pc:docMk/>
            <pc:sldMk cId="2417623898" sldId="464"/>
            <ac:spMk id="4" creationId="{2C5E711B-D031-44C0-97E5-AD8DC9053424}"/>
          </ac:spMkLst>
        </pc:spChg>
        <pc:spChg chg="mod">
          <ac:chgData name="Timothy Jones" userId="d38dc6e7-a622-4308-85c7-acb332eede27" providerId="ADAL" clId="{82FD6203-B487-4650-B13B-6BBCEC51F4E4}" dt="2022-03-10T11:47:35.850" v="523" actId="207"/>
          <ac:spMkLst>
            <pc:docMk/>
            <pc:sldMk cId="2417623898" sldId="464"/>
            <ac:spMk id="31" creationId="{84548E8C-C30F-4E34-A73C-7BA4824F323D}"/>
          </ac:spMkLst>
        </pc:spChg>
        <pc:spChg chg="add">
          <ac:chgData name="Timothy Jones" userId="d38dc6e7-a622-4308-85c7-acb332eede27" providerId="ADAL" clId="{82FD6203-B487-4650-B13B-6BBCEC51F4E4}" dt="2022-03-10T11:46:20.534" v="498" actId="26606"/>
          <ac:spMkLst>
            <pc:docMk/>
            <pc:sldMk cId="2417623898" sldId="464"/>
            <ac:spMk id="36" creationId="{0288C6B4-AFC3-407F-A595-EFFD38D4CCAF}"/>
          </ac:spMkLst>
        </pc:spChg>
        <pc:spChg chg="add">
          <ac:chgData name="Timothy Jones" userId="d38dc6e7-a622-4308-85c7-acb332eede27" providerId="ADAL" clId="{82FD6203-B487-4650-B13B-6BBCEC51F4E4}" dt="2022-03-10T11:46:20.534" v="498" actId="26606"/>
          <ac:spMkLst>
            <pc:docMk/>
            <pc:sldMk cId="2417623898" sldId="464"/>
            <ac:spMk id="38" creationId="{CF236821-17FE-429B-8D2C-08E13A64EA40}"/>
          </ac:spMkLst>
        </pc:spChg>
        <pc:spChg chg="add">
          <ac:chgData name="Timothy Jones" userId="d38dc6e7-a622-4308-85c7-acb332eede27" providerId="ADAL" clId="{82FD6203-B487-4650-B13B-6BBCEC51F4E4}" dt="2022-03-10T11:46:20.534" v="498" actId="26606"/>
          <ac:spMkLst>
            <pc:docMk/>
            <pc:sldMk cId="2417623898" sldId="464"/>
            <ac:spMk id="40" creationId="{C0BDBCD2-E081-43AB-9119-C55465E59757}"/>
          </ac:spMkLst>
        </pc:spChg>
        <pc:spChg chg="add">
          <ac:chgData name="Timothy Jones" userId="d38dc6e7-a622-4308-85c7-acb332eede27" providerId="ADAL" clId="{82FD6203-B487-4650-B13B-6BBCEC51F4E4}" dt="2022-03-10T11:46:20.534" v="498" actId="26606"/>
          <ac:spMkLst>
            <pc:docMk/>
            <pc:sldMk cId="2417623898" sldId="464"/>
            <ac:spMk id="42" creationId="{98E79BE4-34FE-485A-98A5-92CE8F7C4743}"/>
          </ac:spMkLst>
        </pc:spChg>
        <pc:spChg chg="add">
          <ac:chgData name="Timothy Jones" userId="d38dc6e7-a622-4308-85c7-acb332eede27" providerId="ADAL" clId="{82FD6203-B487-4650-B13B-6BBCEC51F4E4}" dt="2022-03-10T11:46:20.534" v="498" actId="26606"/>
          <ac:spMkLst>
            <pc:docMk/>
            <pc:sldMk cId="2417623898" sldId="464"/>
            <ac:spMk id="44" creationId="{7A5F0580-5EE9-419F-96EE-B6529EF6E7D0}"/>
          </ac:spMkLst>
        </pc:spChg>
        <pc:picChg chg="mod ord">
          <ac:chgData name="Timothy Jones" userId="d38dc6e7-a622-4308-85c7-acb332eede27" providerId="ADAL" clId="{82FD6203-B487-4650-B13B-6BBCEC51F4E4}" dt="2022-03-10T11:48:00.262" v="525" actId="1076"/>
          <ac:picMkLst>
            <pc:docMk/>
            <pc:sldMk cId="2417623898" sldId="464"/>
            <ac:picMk id="28" creationId="{4A4D76BA-104C-463B-BD57-9904A2C5DC37}"/>
          </ac:picMkLst>
        </pc:picChg>
      </pc:sldChg>
      <pc:sldChg chg="addSp modSp mod setBg">
        <pc:chgData name="Timothy Jones" userId="d38dc6e7-a622-4308-85c7-acb332eede27" providerId="ADAL" clId="{82FD6203-B487-4650-B13B-6BBCEC51F4E4}" dt="2022-03-10T11:49:54.605" v="542" actId="1076"/>
        <pc:sldMkLst>
          <pc:docMk/>
          <pc:sldMk cId="2197760354" sldId="465"/>
        </pc:sldMkLst>
        <pc:spChg chg="mod">
          <ac:chgData name="Timothy Jones" userId="d38dc6e7-a622-4308-85c7-acb332eede27" providerId="ADAL" clId="{82FD6203-B487-4650-B13B-6BBCEC51F4E4}" dt="2022-03-10T11:49:34.807" v="539" actId="207"/>
          <ac:spMkLst>
            <pc:docMk/>
            <pc:sldMk cId="2197760354" sldId="465"/>
            <ac:spMk id="2" creationId="{00000000-0000-0000-0000-000000000000}"/>
          </ac:spMkLst>
        </pc:spChg>
        <pc:spChg chg="mod ord">
          <ac:chgData name="Timothy Jones" userId="d38dc6e7-a622-4308-85c7-acb332eede27" providerId="ADAL" clId="{82FD6203-B487-4650-B13B-6BBCEC51F4E4}" dt="2022-03-10T11:48:41.465" v="526" actId="26606"/>
          <ac:spMkLst>
            <pc:docMk/>
            <pc:sldMk cId="2197760354" sldId="465"/>
            <ac:spMk id="4" creationId="{2C5E711B-D031-44C0-97E5-AD8DC9053424}"/>
          </ac:spMkLst>
        </pc:spChg>
        <pc:spChg chg="mod ord">
          <ac:chgData name="Timothy Jones" userId="d38dc6e7-a622-4308-85c7-acb332eede27" providerId="ADAL" clId="{82FD6203-B487-4650-B13B-6BBCEC51F4E4}" dt="2022-03-10T11:49:54.605" v="542" actId="1076"/>
          <ac:spMkLst>
            <pc:docMk/>
            <pc:sldMk cId="2197760354" sldId="465"/>
            <ac:spMk id="29" creationId="{B45EB8DB-A841-447F-BFEA-D9863874F951}"/>
          </ac:spMkLst>
        </pc:spChg>
        <pc:spChg chg="add">
          <ac:chgData name="Timothy Jones" userId="d38dc6e7-a622-4308-85c7-acb332eede27" providerId="ADAL" clId="{82FD6203-B487-4650-B13B-6BBCEC51F4E4}" dt="2022-03-10T11:48:41.465" v="526" actId="26606"/>
          <ac:spMkLst>
            <pc:docMk/>
            <pc:sldMk cId="2197760354" sldId="465"/>
            <ac:spMk id="37" creationId="{92468898-5A6E-4D55-85EC-308E785EE06C}"/>
          </ac:spMkLst>
        </pc:spChg>
        <pc:spChg chg="add">
          <ac:chgData name="Timothy Jones" userId="d38dc6e7-a622-4308-85c7-acb332eede27" providerId="ADAL" clId="{82FD6203-B487-4650-B13B-6BBCEC51F4E4}" dt="2022-03-10T11:48:41.465" v="526" actId="26606"/>
          <ac:spMkLst>
            <pc:docMk/>
            <pc:sldMk cId="2197760354" sldId="465"/>
            <ac:spMk id="39" creationId="{3E23A947-2D45-4208-AE2B-64948C87A3EB}"/>
          </ac:spMkLst>
        </pc:spChg>
        <pc:spChg chg="add">
          <ac:chgData name="Timothy Jones" userId="d38dc6e7-a622-4308-85c7-acb332eede27" providerId="ADAL" clId="{82FD6203-B487-4650-B13B-6BBCEC51F4E4}" dt="2022-03-10T11:48:41.465" v="526" actId="26606"/>
          <ac:spMkLst>
            <pc:docMk/>
            <pc:sldMk cId="2197760354" sldId="465"/>
            <ac:spMk id="41" creationId="{E5BBB0F9-6A59-4D02-A9C7-A2D6516684CE}"/>
          </ac:spMkLst>
        </pc:spChg>
        <pc:picChg chg="mod">
          <ac:chgData name="Timothy Jones" userId="d38dc6e7-a622-4308-85c7-acb332eede27" providerId="ADAL" clId="{82FD6203-B487-4650-B13B-6BBCEC51F4E4}" dt="2022-03-10T11:48:41.465" v="526" actId="26606"/>
          <ac:picMkLst>
            <pc:docMk/>
            <pc:sldMk cId="2197760354" sldId="465"/>
            <ac:picMk id="32" creationId="{DA976747-5098-4A3E-9D2F-E497E23C3E76}"/>
          </ac:picMkLst>
        </pc:picChg>
      </pc:sldChg>
      <pc:sldChg chg="addSp modSp mod setBg">
        <pc:chgData name="Timothy Jones" userId="d38dc6e7-a622-4308-85c7-acb332eede27" providerId="ADAL" clId="{82FD6203-B487-4650-B13B-6BBCEC51F4E4}" dt="2022-03-10T11:50:59.788" v="559" actId="1076"/>
        <pc:sldMkLst>
          <pc:docMk/>
          <pc:sldMk cId="475206333" sldId="466"/>
        </pc:sldMkLst>
        <pc:spChg chg="mod">
          <ac:chgData name="Timothy Jones" userId="d38dc6e7-a622-4308-85c7-acb332eede27" providerId="ADAL" clId="{82FD6203-B487-4650-B13B-6BBCEC51F4E4}" dt="2022-03-10T11:50:19.329" v="543" actId="26606"/>
          <ac:spMkLst>
            <pc:docMk/>
            <pc:sldMk cId="475206333" sldId="466"/>
            <ac:spMk id="2" creationId="{00000000-0000-0000-0000-000000000000}"/>
          </ac:spMkLst>
        </pc:spChg>
        <pc:spChg chg="mod ord">
          <ac:chgData name="Timothy Jones" userId="d38dc6e7-a622-4308-85c7-acb332eede27" providerId="ADAL" clId="{82FD6203-B487-4650-B13B-6BBCEC51F4E4}" dt="2022-03-10T11:50:19.329" v="543" actId="26606"/>
          <ac:spMkLst>
            <pc:docMk/>
            <pc:sldMk cId="475206333" sldId="466"/>
            <ac:spMk id="4" creationId="{2C5E711B-D031-44C0-97E5-AD8DC9053424}"/>
          </ac:spMkLst>
        </pc:spChg>
        <pc:spChg chg="mod">
          <ac:chgData name="Timothy Jones" userId="d38dc6e7-a622-4308-85c7-acb332eede27" providerId="ADAL" clId="{82FD6203-B487-4650-B13B-6BBCEC51F4E4}" dt="2022-03-10T11:50:59.788" v="559" actId="1076"/>
          <ac:spMkLst>
            <pc:docMk/>
            <pc:sldMk cId="475206333" sldId="466"/>
            <ac:spMk id="10" creationId="{8C83347E-60A2-40AF-A57B-C34E1F26A1E9}"/>
          </ac:spMkLst>
        </pc:spChg>
        <pc:spChg chg="add">
          <ac:chgData name="Timothy Jones" userId="d38dc6e7-a622-4308-85c7-acb332eede27" providerId="ADAL" clId="{82FD6203-B487-4650-B13B-6BBCEC51F4E4}" dt="2022-03-10T11:50:19.329" v="543" actId="26606"/>
          <ac:spMkLst>
            <pc:docMk/>
            <pc:sldMk cId="475206333" sldId="466"/>
            <ac:spMk id="15" creationId="{907EF6B7-1338-4443-8C46-6A318D952DFD}"/>
          </ac:spMkLst>
        </pc:spChg>
        <pc:spChg chg="add">
          <ac:chgData name="Timothy Jones" userId="d38dc6e7-a622-4308-85c7-acb332eede27" providerId="ADAL" clId="{82FD6203-B487-4650-B13B-6BBCEC51F4E4}" dt="2022-03-10T11:50:19.329" v="543" actId="26606"/>
          <ac:spMkLst>
            <pc:docMk/>
            <pc:sldMk cId="475206333" sldId="466"/>
            <ac:spMk id="17" creationId="{DAAE4CDD-124C-4DCF-9584-B6033B545DD5}"/>
          </ac:spMkLst>
        </pc:spChg>
        <pc:spChg chg="add">
          <ac:chgData name="Timothy Jones" userId="d38dc6e7-a622-4308-85c7-acb332eede27" providerId="ADAL" clId="{82FD6203-B487-4650-B13B-6BBCEC51F4E4}" dt="2022-03-10T11:50:19.329" v="543" actId="26606"/>
          <ac:spMkLst>
            <pc:docMk/>
            <pc:sldMk cId="475206333" sldId="466"/>
            <ac:spMk id="19" creationId="{081E4A58-353D-44AE-B2FC-2A74E2E400F7}"/>
          </ac:spMkLst>
        </pc:spChg>
      </pc:sldChg>
      <pc:sldChg chg="addSp delSp modSp mod setBg">
        <pc:chgData name="Timothy Jones" userId="d38dc6e7-a622-4308-85c7-acb332eede27" providerId="ADAL" clId="{82FD6203-B487-4650-B13B-6BBCEC51F4E4}" dt="2022-03-10T11:52:46.881" v="588" actId="207"/>
        <pc:sldMkLst>
          <pc:docMk/>
          <pc:sldMk cId="1532162349" sldId="467"/>
        </pc:sldMkLst>
        <pc:spChg chg="mod">
          <ac:chgData name="Timothy Jones" userId="d38dc6e7-a622-4308-85c7-acb332eede27" providerId="ADAL" clId="{82FD6203-B487-4650-B13B-6BBCEC51F4E4}" dt="2022-03-10T11:52:46.881" v="588" actId="207"/>
          <ac:spMkLst>
            <pc:docMk/>
            <pc:sldMk cId="1532162349" sldId="467"/>
            <ac:spMk id="2" creationId="{00000000-0000-0000-0000-000000000000}"/>
          </ac:spMkLst>
        </pc:spChg>
        <pc:spChg chg="mod ord">
          <ac:chgData name="Timothy Jones" userId="d38dc6e7-a622-4308-85c7-acb332eede27" providerId="ADAL" clId="{82FD6203-B487-4650-B13B-6BBCEC51F4E4}" dt="2022-03-10T11:51:54.222" v="571" actId="26606"/>
          <ac:spMkLst>
            <pc:docMk/>
            <pc:sldMk cId="1532162349" sldId="467"/>
            <ac:spMk id="4" creationId="{2C5E711B-D031-44C0-97E5-AD8DC9053424}"/>
          </ac:spMkLst>
        </pc:spChg>
        <pc:spChg chg="mod ord">
          <ac:chgData name="Timothy Jones" userId="d38dc6e7-a622-4308-85c7-acb332eede27" providerId="ADAL" clId="{82FD6203-B487-4650-B13B-6BBCEC51F4E4}" dt="2022-03-10T11:52:30.069" v="587" actId="1076"/>
          <ac:spMkLst>
            <pc:docMk/>
            <pc:sldMk cId="1532162349" sldId="467"/>
            <ac:spMk id="11" creationId="{7BF2A448-A962-41B6-833B-DD679F279E86}"/>
          </ac:spMkLst>
        </pc:spChg>
        <pc:spChg chg="add">
          <ac:chgData name="Timothy Jones" userId="d38dc6e7-a622-4308-85c7-acb332eede27" providerId="ADAL" clId="{82FD6203-B487-4650-B13B-6BBCEC51F4E4}" dt="2022-03-10T11:51:54.222" v="571" actId="26606"/>
          <ac:spMkLst>
            <pc:docMk/>
            <pc:sldMk cId="1532162349" sldId="467"/>
            <ac:spMk id="22" creationId="{79BB35BC-D5C2-4C8B-A22A-A71E6191913B}"/>
          </ac:spMkLst>
        </pc:spChg>
        <pc:picChg chg="add mod">
          <ac:chgData name="Timothy Jones" userId="d38dc6e7-a622-4308-85c7-acb332eede27" providerId="ADAL" clId="{82FD6203-B487-4650-B13B-6BBCEC51F4E4}" dt="2022-03-10T11:51:54.222" v="571" actId="26606"/>
          <ac:picMkLst>
            <pc:docMk/>
            <pc:sldMk cId="1532162349" sldId="467"/>
            <ac:picMk id="13" creationId="{EE24EB2D-64F2-4755-B1D7-F1A32C831943}"/>
          </ac:picMkLst>
        </pc:picChg>
        <pc:cxnChg chg="add del">
          <ac:chgData name="Timothy Jones" userId="d38dc6e7-a622-4308-85c7-acb332eede27" providerId="ADAL" clId="{82FD6203-B487-4650-B13B-6BBCEC51F4E4}" dt="2022-03-10T11:51:54.222" v="571" actId="26606"/>
          <ac:cxnSpMkLst>
            <pc:docMk/>
            <pc:sldMk cId="1532162349" sldId="467"/>
            <ac:cxnSpMk id="17" creationId="{A7F400EE-A8A5-48AF-B4D6-291B52C6F0B0}"/>
          </ac:cxnSpMkLst>
        </pc:cxnChg>
      </pc:sldChg>
      <pc:sldChg chg="setBg">
        <pc:chgData name="Timothy Jones" userId="d38dc6e7-a622-4308-85c7-acb332eede27" providerId="ADAL" clId="{82FD6203-B487-4650-B13B-6BBCEC51F4E4}" dt="2022-03-10T11:51:14.355" v="560"/>
        <pc:sldMkLst>
          <pc:docMk/>
          <pc:sldMk cId="3741213087" sldId="468"/>
        </pc:sldMkLst>
      </pc:sldChg>
      <pc:sldChg chg="addSp modSp mod setBg">
        <pc:chgData name="Timothy Jones" userId="d38dc6e7-a622-4308-85c7-acb332eede27" providerId="ADAL" clId="{82FD6203-B487-4650-B13B-6BBCEC51F4E4}" dt="2022-03-10T14:17:40.722" v="1753" actId="1076"/>
        <pc:sldMkLst>
          <pc:docMk/>
          <pc:sldMk cId="722788083" sldId="536"/>
        </pc:sldMkLst>
        <pc:spChg chg="mod">
          <ac:chgData name="Timothy Jones" userId="d38dc6e7-a622-4308-85c7-acb332eede27" providerId="ADAL" clId="{82FD6203-B487-4650-B13B-6BBCEC51F4E4}" dt="2022-03-10T11:53:40.463" v="597" actId="207"/>
          <ac:spMkLst>
            <pc:docMk/>
            <pc:sldMk cId="722788083" sldId="536"/>
            <ac:spMk id="2" creationId="{00000000-0000-0000-0000-000000000000}"/>
          </ac:spMkLst>
        </pc:spChg>
        <pc:spChg chg="mod">
          <ac:chgData name="Timothy Jones" userId="d38dc6e7-a622-4308-85c7-acb332eede27" providerId="ADAL" clId="{82FD6203-B487-4650-B13B-6BBCEC51F4E4}" dt="2022-03-10T14:17:40.722" v="1753" actId="1076"/>
          <ac:spMkLst>
            <pc:docMk/>
            <pc:sldMk cId="722788083" sldId="536"/>
            <ac:spMk id="4" creationId="{2C5E711B-D031-44C0-97E5-AD8DC9053424}"/>
          </ac:spMkLst>
        </pc:spChg>
        <pc:spChg chg="mod">
          <ac:chgData name="Timothy Jones" userId="d38dc6e7-a622-4308-85c7-acb332eede27" providerId="ADAL" clId="{82FD6203-B487-4650-B13B-6BBCEC51F4E4}" dt="2022-03-10T11:53:55.266" v="600" actId="207"/>
          <ac:spMkLst>
            <pc:docMk/>
            <pc:sldMk cId="722788083" sldId="536"/>
            <ac:spMk id="8" creationId="{DB40C3BC-6B57-439F-A21D-08492E62167C}"/>
          </ac:spMkLst>
        </pc:spChg>
        <pc:spChg chg="mod">
          <ac:chgData name="Timothy Jones" userId="d38dc6e7-a622-4308-85c7-acb332eede27" providerId="ADAL" clId="{82FD6203-B487-4650-B13B-6BBCEC51F4E4}" dt="2022-03-10T11:57:22.472" v="641" actId="207"/>
          <ac:spMkLst>
            <pc:docMk/>
            <pc:sldMk cId="722788083" sldId="536"/>
            <ac:spMk id="11" creationId="{10BC653B-3801-40FA-A016-84D90F3660A0}"/>
          </ac:spMkLst>
        </pc:spChg>
        <pc:spChg chg="mod">
          <ac:chgData name="Timothy Jones" userId="d38dc6e7-a622-4308-85c7-acb332eede27" providerId="ADAL" clId="{82FD6203-B487-4650-B13B-6BBCEC51F4E4}" dt="2022-03-10T11:57:11.844" v="640" actId="207"/>
          <ac:spMkLst>
            <pc:docMk/>
            <pc:sldMk cId="722788083" sldId="536"/>
            <ac:spMk id="12" creationId="{4549DDB5-5E04-4A3E-B74E-98068B426497}"/>
          </ac:spMkLst>
        </pc:spChg>
        <pc:spChg chg="mod">
          <ac:chgData name="Timothy Jones" userId="d38dc6e7-a622-4308-85c7-acb332eede27" providerId="ADAL" clId="{82FD6203-B487-4650-B13B-6BBCEC51F4E4}" dt="2022-03-10T11:57:11.844" v="640" actId="207"/>
          <ac:spMkLst>
            <pc:docMk/>
            <pc:sldMk cId="722788083" sldId="536"/>
            <ac:spMk id="13" creationId="{E80AE308-0AFB-4AB1-BDA3-C6284660DA48}"/>
          </ac:spMkLst>
        </pc:spChg>
        <pc:spChg chg="mod">
          <ac:chgData name="Timothy Jones" userId="d38dc6e7-a622-4308-85c7-acb332eede27" providerId="ADAL" clId="{82FD6203-B487-4650-B13B-6BBCEC51F4E4}" dt="2022-03-10T11:57:22.472" v="641" actId="207"/>
          <ac:spMkLst>
            <pc:docMk/>
            <pc:sldMk cId="722788083" sldId="536"/>
            <ac:spMk id="14" creationId="{D6952F62-E4AC-4079-8526-843BE30C4814}"/>
          </ac:spMkLst>
        </pc:spChg>
        <pc:grpChg chg="add mod">
          <ac:chgData name="Timothy Jones" userId="d38dc6e7-a622-4308-85c7-acb332eede27" providerId="ADAL" clId="{82FD6203-B487-4650-B13B-6BBCEC51F4E4}" dt="2022-03-10T11:57:01.475" v="639" actId="207"/>
          <ac:grpSpMkLst>
            <pc:docMk/>
            <pc:sldMk cId="722788083" sldId="536"/>
            <ac:grpSpMk id="3" creationId="{7D41756A-E4EC-4C90-8E98-60037FE8C6CB}"/>
          </ac:grpSpMkLst>
        </pc:grpChg>
        <pc:grpChg chg="add mod">
          <ac:chgData name="Timothy Jones" userId="d38dc6e7-a622-4308-85c7-acb332eede27" providerId="ADAL" clId="{82FD6203-B487-4650-B13B-6BBCEC51F4E4}" dt="2022-03-10T11:56:31.159" v="633" actId="207"/>
          <ac:grpSpMkLst>
            <pc:docMk/>
            <pc:sldMk cId="722788083" sldId="536"/>
            <ac:grpSpMk id="5" creationId="{2BA749DB-63FE-4E6B-A3AC-D55E932995CB}"/>
          </ac:grpSpMkLst>
        </pc:grpChg>
      </pc:sldChg>
      <pc:sldChg chg="addSp delSp modSp mod setBg">
        <pc:chgData name="Timothy Jones" userId="d38dc6e7-a622-4308-85c7-acb332eede27" providerId="ADAL" clId="{82FD6203-B487-4650-B13B-6BBCEC51F4E4}" dt="2022-03-10T12:01:34.080" v="683" actId="113"/>
        <pc:sldMkLst>
          <pc:docMk/>
          <pc:sldMk cId="1805167096" sldId="537"/>
        </pc:sldMkLst>
        <pc:spChg chg="mod">
          <ac:chgData name="Timothy Jones" userId="d38dc6e7-a622-4308-85c7-acb332eede27" providerId="ADAL" clId="{82FD6203-B487-4650-B13B-6BBCEC51F4E4}" dt="2022-03-10T12:01:21.181" v="679" actId="1076"/>
          <ac:spMkLst>
            <pc:docMk/>
            <pc:sldMk cId="1805167096" sldId="537"/>
            <ac:spMk id="2" creationId="{E8F7E99D-3B1C-4CF1-A1A7-D080EDA44D4C}"/>
          </ac:spMkLst>
        </pc:spChg>
        <pc:spChg chg="mod">
          <ac:chgData name="Timothy Jones" userId="d38dc6e7-a622-4308-85c7-acb332eede27" providerId="ADAL" clId="{82FD6203-B487-4650-B13B-6BBCEC51F4E4}" dt="2022-03-10T12:01:34.080" v="683" actId="113"/>
          <ac:spMkLst>
            <pc:docMk/>
            <pc:sldMk cId="1805167096" sldId="537"/>
            <ac:spMk id="3" creationId="{C1E53B9A-8B87-4929-8C72-0D8954458F7E}"/>
          </ac:spMkLst>
        </pc:spChg>
        <pc:spChg chg="mod ord">
          <ac:chgData name="Timothy Jones" userId="d38dc6e7-a622-4308-85c7-acb332eede27" providerId="ADAL" clId="{82FD6203-B487-4650-B13B-6BBCEC51F4E4}" dt="2022-03-10T12:00:57.922" v="672" actId="26606"/>
          <ac:spMkLst>
            <pc:docMk/>
            <pc:sldMk cId="1805167096" sldId="537"/>
            <ac:spMk id="4" creationId="{F5B66F91-72F2-4BD5-AD91-3081399B945E}"/>
          </ac:spMkLst>
        </pc:spChg>
        <pc:spChg chg="add del">
          <ac:chgData name="Timothy Jones" userId="d38dc6e7-a622-4308-85c7-acb332eede27" providerId="ADAL" clId="{82FD6203-B487-4650-B13B-6BBCEC51F4E4}" dt="2022-03-10T12:00:57.922" v="672" actId="26606"/>
          <ac:spMkLst>
            <pc:docMk/>
            <pc:sldMk cId="1805167096" sldId="537"/>
            <ac:spMk id="13" creationId="{C5E6CFF1-2F42-4E10-9A97-F116F46F53FE}"/>
          </ac:spMkLst>
        </pc:spChg>
        <pc:spChg chg="add">
          <ac:chgData name="Timothy Jones" userId="d38dc6e7-a622-4308-85c7-acb332eede27" providerId="ADAL" clId="{82FD6203-B487-4650-B13B-6BBCEC51F4E4}" dt="2022-03-10T12:00:57.922" v="672" actId="26606"/>
          <ac:spMkLst>
            <pc:docMk/>
            <pc:sldMk cId="1805167096" sldId="537"/>
            <ac:spMk id="19" creationId="{3CD9DF72-87A3-404E-A828-84CBF11A8303}"/>
          </ac:spMkLst>
        </pc:spChg>
        <pc:picChg chg="add del">
          <ac:chgData name="Timothy Jones" userId="d38dc6e7-a622-4308-85c7-acb332eede27" providerId="ADAL" clId="{82FD6203-B487-4650-B13B-6BBCEC51F4E4}" dt="2022-03-10T12:00:37.929" v="670" actId="26606"/>
          <ac:picMkLst>
            <pc:docMk/>
            <pc:sldMk cId="1805167096" sldId="537"/>
            <ac:picMk id="6" creationId="{23125B44-7608-404E-98A4-93F19092782A}"/>
          </ac:picMkLst>
        </pc:picChg>
        <pc:picChg chg="add mod">
          <ac:chgData name="Timothy Jones" userId="d38dc6e7-a622-4308-85c7-acb332eede27" providerId="ADAL" clId="{82FD6203-B487-4650-B13B-6BBCEC51F4E4}" dt="2022-03-10T12:01:08.587" v="674" actId="1076"/>
          <ac:picMkLst>
            <pc:docMk/>
            <pc:sldMk cId="1805167096" sldId="537"/>
            <ac:picMk id="14" creationId="{6171A67B-1239-4DEE-8651-5697F9E8C5A8}"/>
          </ac:picMkLst>
        </pc:picChg>
        <pc:cxnChg chg="add del">
          <ac:chgData name="Timothy Jones" userId="d38dc6e7-a622-4308-85c7-acb332eede27" providerId="ADAL" clId="{82FD6203-B487-4650-B13B-6BBCEC51F4E4}" dt="2022-03-10T12:00:37.929" v="670" actId="26606"/>
          <ac:cxnSpMkLst>
            <pc:docMk/>
            <pc:sldMk cId="1805167096" sldId="537"/>
            <ac:cxnSpMk id="10" creationId="{A7F400EE-A8A5-48AF-B4D6-291B52C6F0B0}"/>
          </ac:cxnSpMkLst>
        </pc:cxnChg>
        <pc:cxnChg chg="add del">
          <ac:chgData name="Timothy Jones" userId="d38dc6e7-a622-4308-85c7-acb332eede27" providerId="ADAL" clId="{82FD6203-B487-4650-B13B-6BBCEC51F4E4}" dt="2022-03-10T12:00:57.922" v="672" actId="26606"/>
          <ac:cxnSpMkLst>
            <pc:docMk/>
            <pc:sldMk cId="1805167096" sldId="537"/>
            <ac:cxnSpMk id="12" creationId="{67182200-4859-4C8D-BCBB-55B245C28BA3}"/>
          </ac:cxnSpMkLst>
        </pc:cxnChg>
        <pc:cxnChg chg="add">
          <ac:chgData name="Timothy Jones" userId="d38dc6e7-a622-4308-85c7-acb332eede27" providerId="ADAL" clId="{82FD6203-B487-4650-B13B-6BBCEC51F4E4}" dt="2022-03-10T12:00:57.922" v="672" actId="26606"/>
          <ac:cxnSpMkLst>
            <pc:docMk/>
            <pc:sldMk cId="1805167096" sldId="537"/>
            <ac:cxnSpMk id="21" creationId="{20E3A342-4D61-4E3F-AF90-1AB42AEB96CC}"/>
          </ac:cxnSpMkLst>
        </pc:cxnChg>
      </pc:sldChg>
      <pc:sldChg chg="addSp modSp mod">
        <pc:chgData name="Timothy Jones" userId="d38dc6e7-a622-4308-85c7-acb332eede27" providerId="ADAL" clId="{82FD6203-B487-4650-B13B-6BBCEC51F4E4}" dt="2022-03-10T12:08:23.238" v="765" actId="692"/>
        <pc:sldMkLst>
          <pc:docMk/>
          <pc:sldMk cId="4249600164" sldId="538"/>
        </pc:sldMkLst>
        <pc:spChg chg="mod">
          <ac:chgData name="Timothy Jones" userId="d38dc6e7-a622-4308-85c7-acb332eede27" providerId="ADAL" clId="{82FD6203-B487-4650-B13B-6BBCEC51F4E4}" dt="2022-03-10T12:06:47.062" v="755" actId="207"/>
          <ac:spMkLst>
            <pc:docMk/>
            <pc:sldMk cId="4249600164" sldId="538"/>
            <ac:spMk id="2" creationId="{00000000-0000-0000-0000-000000000000}"/>
          </ac:spMkLst>
        </pc:spChg>
        <pc:spChg chg="mod">
          <ac:chgData name="Timothy Jones" userId="d38dc6e7-a622-4308-85c7-acb332eede27" providerId="ADAL" clId="{82FD6203-B487-4650-B13B-6BBCEC51F4E4}" dt="2022-03-10T12:04:47.872" v="703" actId="14100"/>
          <ac:spMkLst>
            <pc:docMk/>
            <pc:sldMk cId="4249600164" sldId="538"/>
            <ac:spMk id="4" creationId="{2C5E711B-D031-44C0-97E5-AD8DC9053424}"/>
          </ac:spMkLst>
        </pc:spChg>
        <pc:spChg chg="mod">
          <ac:chgData name="Timothy Jones" userId="d38dc6e7-a622-4308-85c7-acb332eede27" providerId="ADAL" clId="{82FD6203-B487-4650-B13B-6BBCEC51F4E4}" dt="2022-03-10T12:05:59.042" v="714" actId="1076"/>
          <ac:spMkLst>
            <pc:docMk/>
            <pc:sldMk cId="4249600164" sldId="538"/>
            <ac:spMk id="130" creationId="{7A6E6FCE-8825-495B-BF65-E03D5CC5DFFF}"/>
          </ac:spMkLst>
        </pc:spChg>
        <pc:spChg chg="mod">
          <ac:chgData name="Timothy Jones" userId="d38dc6e7-a622-4308-85c7-acb332eede27" providerId="ADAL" clId="{82FD6203-B487-4650-B13B-6BBCEC51F4E4}" dt="2022-03-10T12:05:28.406" v="708" actId="1076"/>
          <ac:spMkLst>
            <pc:docMk/>
            <pc:sldMk cId="4249600164" sldId="538"/>
            <ac:spMk id="131" creationId="{E10B4E1D-B844-4CB4-9B62-8F35EA6ECF06}"/>
          </ac:spMkLst>
        </pc:spChg>
        <pc:spChg chg="mod">
          <ac:chgData name="Timothy Jones" userId="d38dc6e7-a622-4308-85c7-acb332eede27" providerId="ADAL" clId="{82FD6203-B487-4650-B13B-6BBCEC51F4E4}" dt="2022-03-10T12:05:33.658" v="709" actId="1076"/>
          <ac:spMkLst>
            <pc:docMk/>
            <pc:sldMk cId="4249600164" sldId="538"/>
            <ac:spMk id="132" creationId="{B689889F-501A-47F2-B35B-ABC9853A9970}"/>
          </ac:spMkLst>
        </pc:spChg>
        <pc:spChg chg="mod">
          <ac:chgData name="Timothy Jones" userId="d38dc6e7-a622-4308-85c7-acb332eede27" providerId="ADAL" clId="{82FD6203-B487-4650-B13B-6BBCEC51F4E4}" dt="2022-03-10T12:05:09.197" v="705" actId="207"/>
          <ac:spMkLst>
            <pc:docMk/>
            <pc:sldMk cId="4249600164" sldId="538"/>
            <ac:spMk id="133" creationId="{8A23C3FB-AFA3-432E-93A4-AC99A29928C5}"/>
          </ac:spMkLst>
        </pc:spChg>
        <pc:spChg chg="mod">
          <ac:chgData name="Timothy Jones" userId="d38dc6e7-a622-4308-85c7-acb332eede27" providerId="ADAL" clId="{82FD6203-B487-4650-B13B-6BBCEC51F4E4}" dt="2022-03-10T12:06:15.118" v="717" actId="207"/>
          <ac:spMkLst>
            <pc:docMk/>
            <pc:sldMk cId="4249600164" sldId="538"/>
            <ac:spMk id="135" creationId="{6CAA0CAF-38C8-44B1-B260-7C86E181E9C7}"/>
          </ac:spMkLst>
        </pc:spChg>
        <pc:picChg chg="add mod ord">
          <ac:chgData name="Timothy Jones" userId="d38dc6e7-a622-4308-85c7-acb332eede27" providerId="ADAL" clId="{82FD6203-B487-4650-B13B-6BBCEC51F4E4}" dt="2022-03-10T12:05:52.374" v="713" actId="1076"/>
          <ac:picMkLst>
            <pc:docMk/>
            <pc:sldMk cId="4249600164" sldId="538"/>
            <ac:picMk id="3" creationId="{0C2D6F0B-8571-48FB-8BF0-B5C52233B5C1}"/>
          </ac:picMkLst>
        </pc:picChg>
        <pc:cxnChg chg="mod">
          <ac:chgData name="Timothy Jones" userId="d38dc6e7-a622-4308-85c7-acb332eede27" providerId="ADAL" clId="{82FD6203-B487-4650-B13B-6BBCEC51F4E4}" dt="2022-03-10T12:08:23.238" v="765" actId="692"/>
          <ac:cxnSpMkLst>
            <pc:docMk/>
            <pc:sldMk cId="4249600164" sldId="538"/>
            <ac:cxnSpMk id="53" creationId="{DE7C5E32-B813-4D5F-B0FB-4C1196E1F868}"/>
          </ac:cxnSpMkLst>
        </pc:cxnChg>
        <pc:cxnChg chg="mod">
          <ac:chgData name="Timothy Jones" userId="d38dc6e7-a622-4308-85c7-acb332eede27" providerId="ADAL" clId="{82FD6203-B487-4650-B13B-6BBCEC51F4E4}" dt="2022-03-10T12:07:38.780" v="759" actId="692"/>
          <ac:cxnSpMkLst>
            <pc:docMk/>
            <pc:sldMk cId="4249600164" sldId="538"/>
            <ac:cxnSpMk id="80" creationId="{F50ED62E-3F02-4701-B578-A101D9C819AB}"/>
          </ac:cxnSpMkLst>
        </pc:cxnChg>
        <pc:cxnChg chg="mod">
          <ac:chgData name="Timothy Jones" userId="d38dc6e7-a622-4308-85c7-acb332eede27" providerId="ADAL" clId="{82FD6203-B487-4650-B13B-6BBCEC51F4E4}" dt="2022-03-10T12:08:23.238" v="765" actId="692"/>
          <ac:cxnSpMkLst>
            <pc:docMk/>
            <pc:sldMk cId="4249600164" sldId="538"/>
            <ac:cxnSpMk id="90" creationId="{6CA638A6-4532-45E9-AFD4-B8679B13DE85}"/>
          </ac:cxnSpMkLst>
        </pc:cxnChg>
        <pc:cxnChg chg="mod">
          <ac:chgData name="Timothy Jones" userId="d38dc6e7-a622-4308-85c7-acb332eede27" providerId="ADAL" clId="{82FD6203-B487-4650-B13B-6BBCEC51F4E4}" dt="2022-03-10T12:07:38.780" v="759" actId="692"/>
          <ac:cxnSpMkLst>
            <pc:docMk/>
            <pc:sldMk cId="4249600164" sldId="538"/>
            <ac:cxnSpMk id="92" creationId="{223B0CC7-01E1-45A1-A484-4FD456A38B93}"/>
          </ac:cxnSpMkLst>
        </pc:cxnChg>
        <pc:cxnChg chg="mod">
          <ac:chgData name="Timothy Jones" userId="d38dc6e7-a622-4308-85c7-acb332eede27" providerId="ADAL" clId="{82FD6203-B487-4650-B13B-6BBCEC51F4E4}" dt="2022-03-10T12:07:38.780" v="759" actId="692"/>
          <ac:cxnSpMkLst>
            <pc:docMk/>
            <pc:sldMk cId="4249600164" sldId="538"/>
            <ac:cxnSpMk id="93" creationId="{7A4034F1-4828-4DB7-886B-F84E2B4EAAA2}"/>
          </ac:cxnSpMkLst>
        </pc:cxnChg>
        <pc:cxnChg chg="mod">
          <ac:chgData name="Timothy Jones" userId="d38dc6e7-a622-4308-85c7-acb332eede27" providerId="ADAL" clId="{82FD6203-B487-4650-B13B-6BBCEC51F4E4}" dt="2022-03-10T12:08:23.238" v="765" actId="692"/>
          <ac:cxnSpMkLst>
            <pc:docMk/>
            <pc:sldMk cId="4249600164" sldId="538"/>
            <ac:cxnSpMk id="97" creationId="{7DF31D8E-FCCA-4AD3-AFF0-0745BC7C061B}"/>
          </ac:cxnSpMkLst>
        </pc:cxnChg>
        <pc:cxnChg chg="mod">
          <ac:chgData name="Timothy Jones" userId="d38dc6e7-a622-4308-85c7-acb332eede27" providerId="ADAL" clId="{82FD6203-B487-4650-B13B-6BBCEC51F4E4}" dt="2022-03-10T12:07:38.780" v="759" actId="692"/>
          <ac:cxnSpMkLst>
            <pc:docMk/>
            <pc:sldMk cId="4249600164" sldId="538"/>
            <ac:cxnSpMk id="103" creationId="{CBF11619-3B27-4DA3-9B48-92A90A5E2442}"/>
          </ac:cxnSpMkLst>
        </pc:cxnChg>
        <pc:cxnChg chg="mod">
          <ac:chgData name="Timothy Jones" userId="d38dc6e7-a622-4308-85c7-acb332eede27" providerId="ADAL" clId="{82FD6203-B487-4650-B13B-6BBCEC51F4E4}" dt="2022-03-10T12:08:23.238" v="765" actId="692"/>
          <ac:cxnSpMkLst>
            <pc:docMk/>
            <pc:sldMk cId="4249600164" sldId="538"/>
            <ac:cxnSpMk id="107" creationId="{3B297809-0FA8-49D4-B62B-39BCB87129B3}"/>
          </ac:cxnSpMkLst>
        </pc:cxnChg>
        <pc:cxnChg chg="mod">
          <ac:chgData name="Timothy Jones" userId="d38dc6e7-a622-4308-85c7-acb332eede27" providerId="ADAL" clId="{82FD6203-B487-4650-B13B-6BBCEC51F4E4}" dt="2022-03-10T12:07:38.780" v="759" actId="692"/>
          <ac:cxnSpMkLst>
            <pc:docMk/>
            <pc:sldMk cId="4249600164" sldId="538"/>
            <ac:cxnSpMk id="108" creationId="{BDA18B0E-700D-401D-AFBE-4171315F4C8F}"/>
          </ac:cxnSpMkLst>
        </pc:cxnChg>
        <pc:cxnChg chg="mod">
          <ac:chgData name="Timothy Jones" userId="d38dc6e7-a622-4308-85c7-acb332eede27" providerId="ADAL" clId="{82FD6203-B487-4650-B13B-6BBCEC51F4E4}" dt="2022-03-10T12:08:23.238" v="765" actId="692"/>
          <ac:cxnSpMkLst>
            <pc:docMk/>
            <pc:sldMk cId="4249600164" sldId="538"/>
            <ac:cxnSpMk id="112" creationId="{0BC6BE47-2887-4A42-868A-5CB119068578}"/>
          </ac:cxnSpMkLst>
        </pc:cxnChg>
        <pc:cxnChg chg="mod">
          <ac:chgData name="Timothy Jones" userId="d38dc6e7-a622-4308-85c7-acb332eede27" providerId="ADAL" clId="{82FD6203-B487-4650-B13B-6BBCEC51F4E4}" dt="2022-03-10T12:07:38.780" v="759" actId="692"/>
          <ac:cxnSpMkLst>
            <pc:docMk/>
            <pc:sldMk cId="4249600164" sldId="538"/>
            <ac:cxnSpMk id="113" creationId="{114AE3FB-9F6E-47C4-9C2C-C4C98028D16B}"/>
          </ac:cxnSpMkLst>
        </pc:cxnChg>
        <pc:cxnChg chg="mod">
          <ac:chgData name="Timothy Jones" userId="d38dc6e7-a622-4308-85c7-acb332eede27" providerId="ADAL" clId="{82FD6203-B487-4650-B13B-6BBCEC51F4E4}" dt="2022-03-10T12:08:23.238" v="765" actId="692"/>
          <ac:cxnSpMkLst>
            <pc:docMk/>
            <pc:sldMk cId="4249600164" sldId="538"/>
            <ac:cxnSpMk id="117" creationId="{60E73A49-934A-43EA-8896-AF989C6434D5}"/>
          </ac:cxnSpMkLst>
        </pc:cxnChg>
      </pc:sldChg>
      <pc:sldChg chg="addSp delSp modSp mod setBg">
        <pc:chgData name="Timothy Jones" userId="d38dc6e7-a622-4308-85c7-acb332eede27" providerId="ADAL" clId="{82FD6203-B487-4650-B13B-6BBCEC51F4E4}" dt="2022-03-10T12:09:01.179" v="766" actId="26606"/>
        <pc:sldMkLst>
          <pc:docMk/>
          <pc:sldMk cId="2777707968" sldId="539"/>
        </pc:sldMkLst>
        <pc:spChg chg="mod">
          <ac:chgData name="Timothy Jones" userId="d38dc6e7-a622-4308-85c7-acb332eede27" providerId="ADAL" clId="{82FD6203-B487-4650-B13B-6BBCEC51F4E4}" dt="2022-03-10T12:09:01.179" v="766" actId="26606"/>
          <ac:spMkLst>
            <pc:docMk/>
            <pc:sldMk cId="2777707968" sldId="539"/>
            <ac:spMk id="2" creationId="{00000000-0000-0000-0000-000000000000}"/>
          </ac:spMkLst>
        </pc:spChg>
        <pc:spChg chg="mod">
          <ac:chgData name="Timothy Jones" userId="d38dc6e7-a622-4308-85c7-acb332eede27" providerId="ADAL" clId="{82FD6203-B487-4650-B13B-6BBCEC51F4E4}" dt="2022-03-10T12:09:01.179" v="766" actId="26606"/>
          <ac:spMkLst>
            <pc:docMk/>
            <pc:sldMk cId="2777707968" sldId="539"/>
            <ac:spMk id="4" creationId="{2C5E711B-D031-44C0-97E5-AD8DC9053424}"/>
          </ac:spMkLst>
        </pc:spChg>
        <pc:spChg chg="del">
          <ac:chgData name="Timothy Jones" userId="d38dc6e7-a622-4308-85c7-acb332eede27" providerId="ADAL" clId="{82FD6203-B487-4650-B13B-6BBCEC51F4E4}" dt="2022-03-10T12:09:01.179" v="766" actId="26606"/>
          <ac:spMkLst>
            <pc:docMk/>
            <pc:sldMk cId="2777707968" sldId="539"/>
            <ac:spMk id="8" creationId="{763FC784-FCC4-44C4-9257-4AA4375D1682}"/>
          </ac:spMkLst>
        </pc:spChg>
        <pc:spChg chg="add">
          <ac:chgData name="Timothy Jones" userId="d38dc6e7-a622-4308-85c7-acb332eede27" providerId="ADAL" clId="{82FD6203-B487-4650-B13B-6BBCEC51F4E4}" dt="2022-03-10T12:09:01.179" v="766" actId="26606"/>
          <ac:spMkLst>
            <pc:docMk/>
            <pc:sldMk cId="2777707968" sldId="539"/>
            <ac:spMk id="14" creationId="{CB49665F-0298-4449-8D2D-209989CB9EE3}"/>
          </ac:spMkLst>
        </pc:spChg>
        <pc:spChg chg="add">
          <ac:chgData name="Timothy Jones" userId="d38dc6e7-a622-4308-85c7-acb332eede27" providerId="ADAL" clId="{82FD6203-B487-4650-B13B-6BBCEC51F4E4}" dt="2022-03-10T12:09:01.179" v="766" actId="26606"/>
          <ac:spMkLst>
            <pc:docMk/>
            <pc:sldMk cId="2777707968" sldId="539"/>
            <ac:spMk id="16" creationId="{A71EEC14-174A-46FA-B046-474750457130}"/>
          </ac:spMkLst>
        </pc:spChg>
        <pc:grpChg chg="add">
          <ac:chgData name="Timothy Jones" userId="d38dc6e7-a622-4308-85c7-acb332eede27" providerId="ADAL" clId="{82FD6203-B487-4650-B13B-6BBCEC51F4E4}" dt="2022-03-10T12:09:01.179" v="766" actId="26606"/>
          <ac:grpSpMkLst>
            <pc:docMk/>
            <pc:sldMk cId="2777707968" sldId="539"/>
            <ac:grpSpMk id="18" creationId="{EEB6CB95-E653-4C6C-AE51-62FD848E8D5B}"/>
          </ac:grpSpMkLst>
        </pc:grpChg>
        <pc:grpChg chg="add">
          <ac:chgData name="Timothy Jones" userId="d38dc6e7-a622-4308-85c7-acb332eede27" providerId="ADAL" clId="{82FD6203-B487-4650-B13B-6BBCEC51F4E4}" dt="2022-03-10T12:09:01.179" v="766" actId="26606"/>
          <ac:grpSpMkLst>
            <pc:docMk/>
            <pc:sldMk cId="2777707968" sldId="539"/>
            <ac:grpSpMk id="22" creationId="{43F5E015-E085-4624-B431-B42414448684}"/>
          </ac:grpSpMkLst>
        </pc:grpChg>
        <pc:graphicFrameChg chg="add">
          <ac:chgData name="Timothy Jones" userId="d38dc6e7-a622-4308-85c7-acb332eede27" providerId="ADAL" clId="{82FD6203-B487-4650-B13B-6BBCEC51F4E4}" dt="2022-03-10T12:09:01.179" v="766" actId="26606"/>
          <ac:graphicFrameMkLst>
            <pc:docMk/>
            <pc:sldMk cId="2777707968" sldId="539"/>
            <ac:graphicFrameMk id="10" creationId="{D502F0A6-89B4-4CC0-97DB-8964D4BADF60}"/>
          </ac:graphicFrameMkLst>
        </pc:graphicFrameChg>
      </pc:sldChg>
      <pc:sldChg chg="addSp modSp mod">
        <pc:chgData name="Timothy Jones" userId="d38dc6e7-a622-4308-85c7-acb332eede27" providerId="ADAL" clId="{82FD6203-B487-4650-B13B-6BBCEC51F4E4}" dt="2022-03-10T12:13:06.914" v="882" actId="113"/>
        <pc:sldMkLst>
          <pc:docMk/>
          <pc:sldMk cId="2647226307" sldId="540"/>
        </pc:sldMkLst>
        <pc:spChg chg="mod">
          <ac:chgData name="Timothy Jones" userId="d38dc6e7-a622-4308-85c7-acb332eede27" providerId="ADAL" clId="{82FD6203-B487-4650-B13B-6BBCEC51F4E4}" dt="2022-03-10T12:12:52.367" v="878"/>
          <ac:spMkLst>
            <pc:docMk/>
            <pc:sldMk cId="2647226307" sldId="540"/>
            <ac:spMk id="2" creationId="{00000000-0000-0000-0000-000000000000}"/>
          </ac:spMkLst>
        </pc:spChg>
        <pc:spChg chg="mod">
          <ac:chgData name="Timothy Jones" userId="d38dc6e7-a622-4308-85c7-acb332eede27" providerId="ADAL" clId="{82FD6203-B487-4650-B13B-6BBCEC51F4E4}" dt="2022-03-10T12:12:45.895" v="877" actId="113"/>
          <ac:spMkLst>
            <pc:docMk/>
            <pc:sldMk cId="2647226307" sldId="540"/>
            <ac:spMk id="3" creationId="{DFDC7C43-A23E-4345-85A1-80441FAB306F}"/>
          </ac:spMkLst>
        </pc:spChg>
        <pc:spChg chg="mod">
          <ac:chgData name="Timothy Jones" userId="d38dc6e7-a622-4308-85c7-acb332eede27" providerId="ADAL" clId="{82FD6203-B487-4650-B13B-6BBCEC51F4E4}" dt="2022-03-10T12:13:06.914" v="882" actId="113"/>
          <ac:spMkLst>
            <pc:docMk/>
            <pc:sldMk cId="2647226307" sldId="540"/>
            <ac:spMk id="4" creationId="{2C5E711B-D031-44C0-97E5-AD8DC9053424}"/>
          </ac:spMkLst>
        </pc:spChg>
        <pc:spChg chg="add mod">
          <ac:chgData name="Timothy Jones" userId="d38dc6e7-a622-4308-85c7-acb332eede27" providerId="ADAL" clId="{82FD6203-B487-4650-B13B-6BBCEC51F4E4}" dt="2022-03-10T12:12:26.616" v="872" actId="207"/>
          <ac:spMkLst>
            <pc:docMk/>
            <pc:sldMk cId="2647226307" sldId="540"/>
            <ac:spMk id="5" creationId="{C5E55355-8A6F-441F-93B5-647DF593B911}"/>
          </ac:spMkLst>
        </pc:spChg>
        <pc:spChg chg="mod">
          <ac:chgData name="Timothy Jones" userId="d38dc6e7-a622-4308-85c7-acb332eede27" providerId="ADAL" clId="{82FD6203-B487-4650-B13B-6BBCEC51F4E4}" dt="2022-03-10T12:12:18.935" v="843" actId="207"/>
          <ac:spMkLst>
            <pc:docMk/>
            <pc:sldMk cId="2647226307" sldId="540"/>
            <ac:spMk id="9" creationId="{75CA254C-D17E-4E64-B382-751B75382EAD}"/>
          </ac:spMkLst>
        </pc:spChg>
        <pc:picChg chg="add mod ord">
          <ac:chgData name="Timothy Jones" userId="d38dc6e7-a622-4308-85c7-acb332eede27" providerId="ADAL" clId="{82FD6203-B487-4650-B13B-6BBCEC51F4E4}" dt="2022-03-10T12:12:53.570" v="879" actId="1076"/>
          <ac:picMkLst>
            <pc:docMk/>
            <pc:sldMk cId="2647226307" sldId="540"/>
            <ac:picMk id="6" creationId="{E6F26F8D-8F3A-47F4-B00F-7AC6DCF62A61}"/>
          </ac:picMkLst>
        </pc:picChg>
      </pc:sldChg>
      <pc:sldChg chg="addSp delSp modSp mod setBg">
        <pc:chgData name="Timothy Jones" userId="d38dc6e7-a622-4308-85c7-acb332eede27" providerId="ADAL" clId="{82FD6203-B487-4650-B13B-6BBCEC51F4E4}" dt="2022-03-10T12:15:41.216" v="907" actId="1076"/>
        <pc:sldMkLst>
          <pc:docMk/>
          <pc:sldMk cId="475433887" sldId="545"/>
        </pc:sldMkLst>
        <pc:spChg chg="mod ord">
          <ac:chgData name="Timothy Jones" userId="d38dc6e7-a622-4308-85c7-acb332eede27" providerId="ADAL" clId="{82FD6203-B487-4650-B13B-6BBCEC51F4E4}" dt="2022-03-10T12:15:15.281" v="898" actId="1076"/>
          <ac:spMkLst>
            <pc:docMk/>
            <pc:sldMk cId="475433887" sldId="545"/>
            <ac:spMk id="2" creationId="{00000000-0000-0000-0000-000000000000}"/>
          </ac:spMkLst>
        </pc:spChg>
        <pc:spChg chg="mod ord">
          <ac:chgData name="Timothy Jones" userId="d38dc6e7-a622-4308-85c7-acb332eede27" providerId="ADAL" clId="{82FD6203-B487-4650-B13B-6BBCEC51F4E4}" dt="2022-03-10T12:14:59.374" v="894" actId="26606"/>
          <ac:spMkLst>
            <pc:docMk/>
            <pc:sldMk cId="475433887" sldId="545"/>
            <ac:spMk id="4" creationId="{2C5E711B-D031-44C0-97E5-AD8DC9053424}"/>
          </ac:spMkLst>
        </pc:spChg>
        <pc:spChg chg="mod">
          <ac:chgData name="Timothy Jones" userId="d38dc6e7-a622-4308-85c7-acb332eede27" providerId="ADAL" clId="{82FD6203-B487-4650-B13B-6BBCEC51F4E4}" dt="2022-03-10T12:15:41.216" v="907" actId="1076"/>
          <ac:spMkLst>
            <pc:docMk/>
            <pc:sldMk cId="475433887" sldId="545"/>
            <ac:spMk id="31" creationId="{F6E77CEE-8125-4B0B-8F86-516C8148581F}"/>
          </ac:spMkLst>
        </pc:spChg>
        <pc:spChg chg="add del">
          <ac:chgData name="Timothy Jones" userId="d38dc6e7-a622-4308-85c7-acb332eede27" providerId="ADAL" clId="{82FD6203-B487-4650-B13B-6BBCEC51F4E4}" dt="2022-03-10T12:14:59.374" v="894" actId="26606"/>
          <ac:spMkLst>
            <pc:docMk/>
            <pc:sldMk cId="475433887" sldId="545"/>
            <ac:spMk id="36" creationId="{3CD9DF72-87A3-404E-A828-84CBF11A8303}"/>
          </ac:spMkLst>
        </pc:spChg>
        <pc:spChg chg="add">
          <ac:chgData name="Timothy Jones" userId="d38dc6e7-a622-4308-85c7-acb332eede27" providerId="ADAL" clId="{82FD6203-B487-4650-B13B-6BBCEC51F4E4}" dt="2022-03-10T12:14:59.374" v="894" actId="26606"/>
          <ac:spMkLst>
            <pc:docMk/>
            <pc:sldMk cId="475433887" sldId="545"/>
            <ac:spMk id="43" creationId="{9B76D444-2756-434F-AE61-96D69830C13E}"/>
          </ac:spMkLst>
        </pc:spChg>
        <pc:spChg chg="add">
          <ac:chgData name="Timothy Jones" userId="d38dc6e7-a622-4308-85c7-acb332eede27" providerId="ADAL" clId="{82FD6203-B487-4650-B13B-6BBCEC51F4E4}" dt="2022-03-10T12:14:59.374" v="894" actId="26606"/>
          <ac:spMkLst>
            <pc:docMk/>
            <pc:sldMk cId="475433887" sldId="545"/>
            <ac:spMk id="45" creationId="{A27B6159-7734-4564-9E0F-C4BC43C36E52}"/>
          </ac:spMkLst>
        </pc:spChg>
        <pc:picChg chg="mod">
          <ac:chgData name="Timothy Jones" userId="d38dc6e7-a622-4308-85c7-acb332eede27" providerId="ADAL" clId="{82FD6203-B487-4650-B13B-6BBCEC51F4E4}" dt="2022-03-10T12:15:05.350" v="895" actId="1076"/>
          <ac:picMkLst>
            <pc:docMk/>
            <pc:sldMk cId="475433887" sldId="545"/>
            <ac:picMk id="30" creationId="{9F78B509-8DD8-4C7D-A992-F9DB70BBDED1}"/>
          </ac:picMkLst>
        </pc:picChg>
        <pc:cxnChg chg="add del">
          <ac:chgData name="Timothy Jones" userId="d38dc6e7-a622-4308-85c7-acb332eede27" providerId="ADAL" clId="{82FD6203-B487-4650-B13B-6BBCEC51F4E4}" dt="2022-03-10T12:14:59.374" v="894" actId="26606"/>
          <ac:cxnSpMkLst>
            <pc:docMk/>
            <pc:sldMk cId="475433887" sldId="545"/>
            <ac:cxnSpMk id="38" creationId="{20E3A342-4D61-4E3F-AF90-1AB42AEB96CC}"/>
          </ac:cxnSpMkLst>
        </pc:cxnChg>
        <pc:cxnChg chg="add">
          <ac:chgData name="Timothy Jones" userId="d38dc6e7-a622-4308-85c7-acb332eede27" providerId="ADAL" clId="{82FD6203-B487-4650-B13B-6BBCEC51F4E4}" dt="2022-03-10T12:14:59.374" v="894" actId="26606"/>
          <ac:cxnSpMkLst>
            <pc:docMk/>
            <pc:sldMk cId="475433887" sldId="545"/>
            <ac:cxnSpMk id="47" creationId="{E2FFB46B-05BC-4950-B18A-9593FDAE6ED7}"/>
          </ac:cxnSpMkLst>
        </pc:cxnChg>
      </pc:sldChg>
      <pc:sldChg chg="addSp delSp modSp mod setBg">
        <pc:chgData name="Timothy Jones" userId="d38dc6e7-a622-4308-85c7-acb332eede27" providerId="ADAL" clId="{82FD6203-B487-4650-B13B-6BBCEC51F4E4}" dt="2022-03-10T12:14:17.069" v="892" actId="113"/>
        <pc:sldMkLst>
          <pc:docMk/>
          <pc:sldMk cId="2086345433" sldId="546"/>
        </pc:sldMkLst>
        <pc:spChg chg="mod">
          <ac:chgData name="Timothy Jones" userId="d38dc6e7-a622-4308-85c7-acb332eede27" providerId="ADAL" clId="{82FD6203-B487-4650-B13B-6BBCEC51F4E4}" dt="2022-03-10T12:14:07.842" v="890" actId="1076"/>
          <ac:spMkLst>
            <pc:docMk/>
            <pc:sldMk cId="2086345433" sldId="546"/>
            <ac:spMk id="2" creationId="{E8F7E99D-3B1C-4CF1-A1A7-D080EDA44D4C}"/>
          </ac:spMkLst>
        </pc:spChg>
        <pc:spChg chg="mod">
          <ac:chgData name="Timothy Jones" userId="d38dc6e7-a622-4308-85c7-acb332eede27" providerId="ADAL" clId="{82FD6203-B487-4650-B13B-6BBCEC51F4E4}" dt="2022-03-10T12:14:12.969" v="891" actId="1076"/>
          <ac:spMkLst>
            <pc:docMk/>
            <pc:sldMk cId="2086345433" sldId="546"/>
            <ac:spMk id="3" creationId="{C1E53B9A-8B87-4929-8C72-0D8954458F7E}"/>
          </ac:spMkLst>
        </pc:spChg>
        <pc:spChg chg="mod ord">
          <ac:chgData name="Timothy Jones" userId="d38dc6e7-a622-4308-85c7-acb332eede27" providerId="ADAL" clId="{82FD6203-B487-4650-B13B-6BBCEC51F4E4}" dt="2022-03-10T12:14:17.069" v="892" actId="113"/>
          <ac:spMkLst>
            <pc:docMk/>
            <pc:sldMk cId="2086345433" sldId="546"/>
            <ac:spMk id="4" creationId="{F5B66F91-72F2-4BD5-AD91-3081399B945E}"/>
          </ac:spMkLst>
        </pc:spChg>
        <pc:spChg chg="add del">
          <ac:chgData name="Timothy Jones" userId="d38dc6e7-a622-4308-85c7-acb332eede27" providerId="ADAL" clId="{82FD6203-B487-4650-B13B-6BBCEC51F4E4}" dt="2022-03-10T12:13:48.709" v="884" actId="26606"/>
          <ac:spMkLst>
            <pc:docMk/>
            <pc:sldMk cId="2086345433" sldId="546"/>
            <ac:spMk id="10" creationId="{C5E6CFF1-2F42-4E10-9A97-F116F46F53FE}"/>
          </ac:spMkLst>
        </pc:spChg>
        <pc:spChg chg="add">
          <ac:chgData name="Timothy Jones" userId="d38dc6e7-a622-4308-85c7-acb332eede27" providerId="ADAL" clId="{82FD6203-B487-4650-B13B-6BBCEC51F4E4}" dt="2022-03-10T12:13:48.709" v="884" actId="26606"/>
          <ac:spMkLst>
            <pc:docMk/>
            <pc:sldMk cId="2086345433" sldId="546"/>
            <ac:spMk id="17" creationId="{3CD9DF72-87A3-404E-A828-84CBF11A8303}"/>
          </ac:spMkLst>
        </pc:spChg>
        <pc:picChg chg="add mod">
          <ac:chgData name="Timothy Jones" userId="d38dc6e7-a622-4308-85c7-acb332eede27" providerId="ADAL" clId="{82FD6203-B487-4650-B13B-6BBCEC51F4E4}" dt="2022-03-10T12:13:48.709" v="884" actId="26606"/>
          <ac:picMkLst>
            <pc:docMk/>
            <pc:sldMk cId="2086345433" sldId="546"/>
            <ac:picMk id="6" creationId="{34F15DBF-7FD5-4AC0-81D1-D19E67F30B44}"/>
          </ac:picMkLst>
        </pc:picChg>
        <pc:cxnChg chg="add del">
          <ac:chgData name="Timothy Jones" userId="d38dc6e7-a622-4308-85c7-acb332eede27" providerId="ADAL" clId="{82FD6203-B487-4650-B13B-6BBCEC51F4E4}" dt="2022-03-10T12:13:48.709" v="884" actId="26606"/>
          <ac:cxnSpMkLst>
            <pc:docMk/>
            <pc:sldMk cId="2086345433" sldId="546"/>
            <ac:cxnSpMk id="12" creationId="{67182200-4859-4C8D-BCBB-55B245C28BA3}"/>
          </ac:cxnSpMkLst>
        </pc:cxnChg>
        <pc:cxnChg chg="add">
          <ac:chgData name="Timothy Jones" userId="d38dc6e7-a622-4308-85c7-acb332eede27" providerId="ADAL" clId="{82FD6203-B487-4650-B13B-6BBCEC51F4E4}" dt="2022-03-10T12:13:48.709" v="884" actId="26606"/>
          <ac:cxnSpMkLst>
            <pc:docMk/>
            <pc:sldMk cId="2086345433" sldId="546"/>
            <ac:cxnSpMk id="19" creationId="{20E3A342-4D61-4E3F-AF90-1AB42AEB96CC}"/>
          </ac:cxnSpMkLst>
        </pc:cxnChg>
      </pc:sldChg>
      <pc:sldChg chg="addSp delSp modSp mod setBg">
        <pc:chgData name="Timothy Jones" userId="d38dc6e7-a622-4308-85c7-acb332eede27" providerId="ADAL" clId="{82FD6203-B487-4650-B13B-6BBCEC51F4E4}" dt="2022-03-10T12:17:37.954" v="927" actId="207"/>
        <pc:sldMkLst>
          <pc:docMk/>
          <pc:sldMk cId="2732954981" sldId="547"/>
        </pc:sldMkLst>
        <pc:spChg chg="mod">
          <ac:chgData name="Timothy Jones" userId="d38dc6e7-a622-4308-85c7-acb332eede27" providerId="ADAL" clId="{82FD6203-B487-4650-B13B-6BBCEC51F4E4}" dt="2022-03-10T12:16:49.771" v="921" actId="26606"/>
          <ac:spMkLst>
            <pc:docMk/>
            <pc:sldMk cId="2732954981" sldId="547"/>
            <ac:spMk id="2" creationId="{00000000-0000-0000-0000-000000000000}"/>
          </ac:spMkLst>
        </pc:spChg>
        <pc:spChg chg="mod">
          <ac:chgData name="Timothy Jones" userId="d38dc6e7-a622-4308-85c7-acb332eede27" providerId="ADAL" clId="{82FD6203-B487-4650-B13B-6BBCEC51F4E4}" dt="2022-03-10T12:16:49.771" v="921" actId="26606"/>
          <ac:spMkLst>
            <pc:docMk/>
            <pc:sldMk cId="2732954981" sldId="547"/>
            <ac:spMk id="3" creationId="{DFDC7C43-A23E-4345-85A1-80441FAB306F}"/>
          </ac:spMkLst>
        </pc:spChg>
        <pc:spChg chg="mod ord">
          <ac:chgData name="Timothy Jones" userId="d38dc6e7-a622-4308-85c7-acb332eede27" providerId="ADAL" clId="{82FD6203-B487-4650-B13B-6BBCEC51F4E4}" dt="2022-03-10T12:16:49.771" v="921" actId="26606"/>
          <ac:spMkLst>
            <pc:docMk/>
            <pc:sldMk cId="2732954981" sldId="547"/>
            <ac:spMk id="4" creationId="{2C5E711B-D031-44C0-97E5-AD8DC9053424}"/>
          </ac:spMkLst>
        </pc:spChg>
        <pc:spChg chg="add del">
          <ac:chgData name="Timothy Jones" userId="d38dc6e7-a622-4308-85c7-acb332eede27" providerId="ADAL" clId="{82FD6203-B487-4650-B13B-6BBCEC51F4E4}" dt="2022-03-10T12:16:37.506" v="920" actId="26606"/>
          <ac:spMkLst>
            <pc:docMk/>
            <pc:sldMk cId="2732954981" sldId="547"/>
            <ac:spMk id="9" creationId="{F65E29D2-627B-470A-BA45-21E8957E0688}"/>
          </ac:spMkLst>
        </pc:spChg>
        <pc:spChg chg="add">
          <ac:chgData name="Timothy Jones" userId="d38dc6e7-a622-4308-85c7-acb332eede27" providerId="ADAL" clId="{82FD6203-B487-4650-B13B-6BBCEC51F4E4}" dt="2022-03-10T12:16:49.771" v="921" actId="26606"/>
          <ac:spMkLst>
            <pc:docMk/>
            <pc:sldMk cId="2732954981" sldId="547"/>
            <ac:spMk id="27" creationId="{9228552E-C8B1-4A80-8448-0787CE0FC704}"/>
          </ac:spMkLst>
        </pc:spChg>
        <pc:graphicFrameChg chg="add del">
          <ac:chgData name="Timothy Jones" userId="d38dc6e7-a622-4308-85c7-acb332eede27" providerId="ADAL" clId="{82FD6203-B487-4650-B13B-6BBCEC51F4E4}" dt="2022-03-10T12:16:25.204" v="911" actId="26606"/>
          <ac:graphicFrameMkLst>
            <pc:docMk/>
            <pc:sldMk cId="2732954981" sldId="547"/>
            <ac:graphicFrameMk id="11" creationId="{A97C6A03-6C85-4684-9054-C35CFDBCBDD3}"/>
          </ac:graphicFrameMkLst>
        </pc:graphicFrameChg>
        <pc:graphicFrameChg chg="add del">
          <ac:chgData name="Timothy Jones" userId="d38dc6e7-a622-4308-85c7-acb332eede27" providerId="ADAL" clId="{82FD6203-B487-4650-B13B-6BBCEC51F4E4}" dt="2022-03-10T12:16:33.622" v="913" actId="26606"/>
          <ac:graphicFrameMkLst>
            <pc:docMk/>
            <pc:sldMk cId="2732954981" sldId="547"/>
            <ac:graphicFrameMk id="13" creationId="{285715C7-BBA3-493B-BD80-3611D89C0A48}"/>
          </ac:graphicFrameMkLst>
        </pc:graphicFrameChg>
        <pc:graphicFrameChg chg="add del">
          <ac:chgData name="Timothy Jones" userId="d38dc6e7-a622-4308-85c7-acb332eede27" providerId="ADAL" clId="{82FD6203-B487-4650-B13B-6BBCEC51F4E4}" dt="2022-03-10T12:16:35.169" v="915" actId="26606"/>
          <ac:graphicFrameMkLst>
            <pc:docMk/>
            <pc:sldMk cId="2732954981" sldId="547"/>
            <ac:graphicFrameMk id="15" creationId="{1FFAF819-9B7F-4419-9D34-690F0DD4D802}"/>
          </ac:graphicFrameMkLst>
        </pc:graphicFrameChg>
        <pc:graphicFrameChg chg="add del">
          <ac:chgData name="Timothy Jones" userId="d38dc6e7-a622-4308-85c7-acb332eede27" providerId="ADAL" clId="{82FD6203-B487-4650-B13B-6BBCEC51F4E4}" dt="2022-03-10T12:16:36.585" v="917" actId="26606"/>
          <ac:graphicFrameMkLst>
            <pc:docMk/>
            <pc:sldMk cId="2732954981" sldId="547"/>
            <ac:graphicFrameMk id="17" creationId="{A97C6A03-6C85-4684-9054-C35CFDBCBDD3}"/>
          </ac:graphicFrameMkLst>
        </pc:graphicFrameChg>
        <pc:graphicFrameChg chg="add del">
          <ac:chgData name="Timothy Jones" userId="d38dc6e7-a622-4308-85c7-acb332eede27" providerId="ADAL" clId="{82FD6203-B487-4650-B13B-6BBCEC51F4E4}" dt="2022-03-10T12:16:37.412" v="919" actId="26606"/>
          <ac:graphicFrameMkLst>
            <pc:docMk/>
            <pc:sldMk cId="2732954981" sldId="547"/>
            <ac:graphicFrameMk id="19" creationId="{1FFAF819-9B7F-4419-9D34-690F0DD4D802}"/>
          </ac:graphicFrameMkLst>
        </pc:graphicFrameChg>
        <pc:graphicFrameChg chg="add mod modGraphic">
          <ac:chgData name="Timothy Jones" userId="d38dc6e7-a622-4308-85c7-acb332eede27" providerId="ADAL" clId="{82FD6203-B487-4650-B13B-6BBCEC51F4E4}" dt="2022-03-10T12:17:37.954" v="927" actId="207"/>
          <ac:graphicFrameMkLst>
            <pc:docMk/>
            <pc:sldMk cId="2732954981" sldId="547"/>
            <ac:graphicFrameMk id="21" creationId="{A97C6A03-6C85-4684-9054-C35CFDBCBDD3}"/>
          </ac:graphicFrameMkLst>
        </pc:graphicFrameChg>
        <pc:picChg chg="add mod">
          <ac:chgData name="Timothy Jones" userId="d38dc6e7-a622-4308-85c7-acb332eede27" providerId="ADAL" clId="{82FD6203-B487-4650-B13B-6BBCEC51F4E4}" dt="2022-03-10T12:17:08.032" v="923" actId="27614"/>
          <ac:picMkLst>
            <pc:docMk/>
            <pc:sldMk cId="2732954981" sldId="547"/>
            <ac:picMk id="23" creationId="{47D868F1-CC47-4F66-91B2-8935D2863D4F}"/>
          </ac:picMkLst>
        </pc:picChg>
      </pc:sldChg>
      <pc:sldChg chg="addSp delSp modSp mod setBg">
        <pc:chgData name="Timothy Jones" userId="d38dc6e7-a622-4308-85c7-acb332eede27" providerId="ADAL" clId="{82FD6203-B487-4650-B13B-6BBCEC51F4E4}" dt="2022-03-10T12:23:19.003" v="953" actId="14100"/>
        <pc:sldMkLst>
          <pc:docMk/>
          <pc:sldMk cId="3776192870" sldId="548"/>
        </pc:sldMkLst>
        <pc:spChg chg="mod">
          <ac:chgData name="Timothy Jones" userId="d38dc6e7-a622-4308-85c7-acb332eede27" providerId="ADAL" clId="{82FD6203-B487-4650-B13B-6BBCEC51F4E4}" dt="2022-03-10T12:23:19.003" v="953" actId="14100"/>
          <ac:spMkLst>
            <pc:docMk/>
            <pc:sldMk cId="3776192870" sldId="548"/>
            <ac:spMk id="2" creationId="{00000000-0000-0000-0000-000000000000}"/>
          </ac:spMkLst>
        </pc:spChg>
        <pc:spChg chg="mod">
          <ac:chgData name="Timothy Jones" userId="d38dc6e7-a622-4308-85c7-acb332eede27" providerId="ADAL" clId="{82FD6203-B487-4650-B13B-6BBCEC51F4E4}" dt="2022-03-10T12:21:12.487" v="934" actId="26606"/>
          <ac:spMkLst>
            <pc:docMk/>
            <pc:sldMk cId="3776192870" sldId="548"/>
            <ac:spMk id="4" creationId="{2C5E711B-D031-44C0-97E5-AD8DC9053424}"/>
          </ac:spMkLst>
        </pc:spChg>
        <pc:spChg chg="del">
          <ac:chgData name="Timothy Jones" userId="d38dc6e7-a622-4308-85c7-acb332eede27" providerId="ADAL" clId="{82FD6203-B487-4650-B13B-6BBCEC51F4E4}" dt="2022-03-10T12:21:12.487" v="934" actId="26606"/>
          <ac:spMkLst>
            <pc:docMk/>
            <pc:sldMk cId="3776192870" sldId="548"/>
            <ac:spMk id="15" creationId="{9AEA91BB-9B21-4519-B89F-BF56E635F36F}"/>
          </ac:spMkLst>
        </pc:spChg>
        <pc:spChg chg="add">
          <ac:chgData name="Timothy Jones" userId="d38dc6e7-a622-4308-85c7-acb332eede27" providerId="ADAL" clId="{82FD6203-B487-4650-B13B-6BBCEC51F4E4}" dt="2022-03-10T12:21:12.487" v="934" actId="26606"/>
          <ac:spMkLst>
            <pc:docMk/>
            <pc:sldMk cId="3776192870" sldId="548"/>
            <ac:spMk id="22" creationId="{2B566528-1B12-4246-9431-5C2D7D081168}"/>
          </ac:spMkLst>
        </pc:spChg>
        <pc:spChg chg="add">
          <ac:chgData name="Timothy Jones" userId="d38dc6e7-a622-4308-85c7-acb332eede27" providerId="ADAL" clId="{82FD6203-B487-4650-B13B-6BBCEC51F4E4}" dt="2022-03-10T12:21:12.487" v="934" actId="26606"/>
          <ac:spMkLst>
            <pc:docMk/>
            <pc:sldMk cId="3776192870" sldId="548"/>
            <ac:spMk id="24" creationId="{2E80C965-DB6D-4F81-9E9E-B027384D0BD6}"/>
          </ac:spMkLst>
        </pc:spChg>
        <pc:spChg chg="add">
          <ac:chgData name="Timothy Jones" userId="d38dc6e7-a622-4308-85c7-acb332eede27" providerId="ADAL" clId="{82FD6203-B487-4650-B13B-6BBCEC51F4E4}" dt="2022-03-10T12:21:12.487" v="934" actId="26606"/>
          <ac:spMkLst>
            <pc:docMk/>
            <pc:sldMk cId="3776192870" sldId="548"/>
            <ac:spMk id="26" creationId="{A580F890-B085-4E95-96AA-55AEBEC5CE6E}"/>
          </ac:spMkLst>
        </pc:spChg>
        <pc:spChg chg="add">
          <ac:chgData name="Timothy Jones" userId="d38dc6e7-a622-4308-85c7-acb332eede27" providerId="ADAL" clId="{82FD6203-B487-4650-B13B-6BBCEC51F4E4}" dt="2022-03-10T12:21:12.487" v="934" actId="26606"/>
          <ac:spMkLst>
            <pc:docMk/>
            <pc:sldMk cId="3776192870" sldId="548"/>
            <ac:spMk id="28" creationId="{D3F51FEB-38FB-4F6C-9F7B-2F2AFAB65463}"/>
          </ac:spMkLst>
        </pc:spChg>
        <pc:spChg chg="add">
          <ac:chgData name="Timothy Jones" userId="d38dc6e7-a622-4308-85c7-acb332eede27" providerId="ADAL" clId="{82FD6203-B487-4650-B13B-6BBCEC51F4E4}" dt="2022-03-10T12:21:12.487" v="934" actId="26606"/>
          <ac:spMkLst>
            <pc:docMk/>
            <pc:sldMk cId="3776192870" sldId="548"/>
            <ac:spMk id="30" creationId="{1E547BA6-BAE0-43BB-A7CA-60F69CE252F0}"/>
          </ac:spMkLst>
        </pc:spChg>
        <pc:graphicFrameChg chg="add mod modGraphic">
          <ac:chgData name="Timothy Jones" userId="d38dc6e7-a622-4308-85c7-acb332eede27" providerId="ADAL" clId="{82FD6203-B487-4650-B13B-6BBCEC51F4E4}" dt="2022-03-10T12:23:00.396" v="947" actId="207"/>
          <ac:graphicFrameMkLst>
            <pc:docMk/>
            <pc:sldMk cId="3776192870" sldId="548"/>
            <ac:graphicFrameMk id="17" creationId="{A66C3F00-689C-4C3F-8CB2-E5518C033ADE}"/>
          </ac:graphicFrameMkLst>
        </pc:graphicFrameChg>
        <pc:picChg chg="add">
          <ac:chgData name="Timothy Jones" userId="d38dc6e7-a622-4308-85c7-acb332eede27" providerId="ADAL" clId="{82FD6203-B487-4650-B13B-6BBCEC51F4E4}" dt="2022-03-10T12:21:12.487" v="934" actId="26606"/>
          <ac:picMkLst>
            <pc:docMk/>
            <pc:sldMk cId="3776192870" sldId="548"/>
            <ac:picMk id="18" creationId="{B1E3267D-6DE9-46DD-92A1-5ADB6BA35C40}"/>
          </ac:picMkLst>
        </pc:picChg>
      </pc:sldChg>
      <pc:sldChg chg="delSp modSp mod setBg">
        <pc:chgData name="Timothy Jones" userId="d38dc6e7-a622-4308-85c7-acb332eede27" providerId="ADAL" clId="{82FD6203-B487-4650-B13B-6BBCEC51F4E4}" dt="2022-03-10T12:29:35.515" v="1017" actId="114"/>
        <pc:sldMkLst>
          <pc:docMk/>
          <pc:sldMk cId="2089484122" sldId="549"/>
        </pc:sldMkLst>
        <pc:spChg chg="mod">
          <ac:chgData name="Timothy Jones" userId="d38dc6e7-a622-4308-85c7-acb332eede27" providerId="ADAL" clId="{82FD6203-B487-4650-B13B-6BBCEC51F4E4}" dt="2022-03-10T12:29:18.953" v="1015" actId="1076"/>
          <ac:spMkLst>
            <pc:docMk/>
            <pc:sldMk cId="2089484122" sldId="549"/>
            <ac:spMk id="2" creationId="{00000000-0000-0000-0000-000000000000}"/>
          </ac:spMkLst>
        </pc:spChg>
        <pc:spChg chg="del mod">
          <ac:chgData name="Timothy Jones" userId="d38dc6e7-a622-4308-85c7-acb332eede27" providerId="ADAL" clId="{82FD6203-B487-4650-B13B-6BBCEC51F4E4}" dt="2022-03-10T12:24:51.372" v="971" actId="478"/>
          <ac:spMkLst>
            <pc:docMk/>
            <pc:sldMk cId="2089484122" sldId="549"/>
            <ac:spMk id="3" creationId="{DFDC7C43-A23E-4345-85A1-80441FAB306F}"/>
          </ac:spMkLst>
        </pc:spChg>
        <pc:spChg chg="mod">
          <ac:chgData name="Timothy Jones" userId="d38dc6e7-a622-4308-85c7-acb332eede27" providerId="ADAL" clId="{82FD6203-B487-4650-B13B-6BBCEC51F4E4}" dt="2022-03-10T12:27:44.506" v="1007" actId="1076"/>
          <ac:spMkLst>
            <pc:docMk/>
            <pc:sldMk cId="2089484122" sldId="549"/>
            <ac:spMk id="4" creationId="{2C5E711B-D031-44C0-97E5-AD8DC9053424}"/>
          </ac:spMkLst>
        </pc:spChg>
        <pc:spChg chg="mod">
          <ac:chgData name="Timothy Jones" userId="d38dc6e7-a622-4308-85c7-acb332eede27" providerId="ADAL" clId="{82FD6203-B487-4650-B13B-6BBCEC51F4E4}" dt="2022-03-10T12:29:35.515" v="1017" actId="114"/>
          <ac:spMkLst>
            <pc:docMk/>
            <pc:sldMk cId="2089484122" sldId="549"/>
            <ac:spMk id="14" creationId="{673E801B-F6CF-4087-9FF5-211FD922BB9A}"/>
          </ac:spMkLst>
        </pc:spChg>
        <pc:spChg chg="mod">
          <ac:chgData name="Timothy Jones" userId="d38dc6e7-a622-4308-85c7-acb332eede27" providerId="ADAL" clId="{82FD6203-B487-4650-B13B-6BBCEC51F4E4}" dt="2022-03-10T12:28:15.497" v="1008" actId="207"/>
          <ac:spMkLst>
            <pc:docMk/>
            <pc:sldMk cId="2089484122" sldId="549"/>
            <ac:spMk id="15" creationId="{C5108EC4-B5EB-4549-A8A1-E0B4284486EA}"/>
          </ac:spMkLst>
        </pc:spChg>
      </pc:sldChg>
      <pc:sldChg chg="addSp modSp mod setBg">
        <pc:chgData name="Timothy Jones" userId="d38dc6e7-a622-4308-85c7-acb332eede27" providerId="ADAL" clId="{82FD6203-B487-4650-B13B-6BBCEC51F4E4}" dt="2022-03-10T13:30:17.876" v="1092" actId="1076"/>
        <pc:sldMkLst>
          <pc:docMk/>
          <pc:sldMk cId="800947967" sldId="550"/>
        </pc:sldMkLst>
        <pc:spChg chg="mod">
          <ac:chgData name="Timothy Jones" userId="d38dc6e7-a622-4308-85c7-acb332eede27" providerId="ADAL" clId="{82FD6203-B487-4650-B13B-6BBCEC51F4E4}" dt="2022-03-10T13:30:17.876" v="1092" actId="1076"/>
          <ac:spMkLst>
            <pc:docMk/>
            <pc:sldMk cId="800947967" sldId="550"/>
            <ac:spMk id="2" creationId="{00000000-0000-0000-0000-000000000000}"/>
          </ac:spMkLst>
        </pc:spChg>
        <pc:spChg chg="mod">
          <ac:chgData name="Timothy Jones" userId="d38dc6e7-a622-4308-85c7-acb332eede27" providerId="ADAL" clId="{82FD6203-B487-4650-B13B-6BBCEC51F4E4}" dt="2022-03-10T13:30:08.430" v="1089" actId="1076"/>
          <ac:spMkLst>
            <pc:docMk/>
            <pc:sldMk cId="800947967" sldId="550"/>
            <ac:spMk id="3" creationId="{DFDC7C43-A23E-4345-85A1-80441FAB306F}"/>
          </ac:spMkLst>
        </pc:spChg>
        <pc:spChg chg="add mod">
          <ac:chgData name="Timothy Jones" userId="d38dc6e7-a622-4308-85c7-acb332eede27" providerId="ADAL" clId="{82FD6203-B487-4650-B13B-6BBCEC51F4E4}" dt="2022-03-10T13:29:57.069" v="1087" actId="207"/>
          <ac:spMkLst>
            <pc:docMk/>
            <pc:sldMk cId="800947967" sldId="550"/>
            <ac:spMk id="5" creationId="{B927079D-C0F9-4A74-8BB8-F1280D5FF96C}"/>
          </ac:spMkLst>
        </pc:spChg>
        <pc:spChg chg="mod">
          <ac:chgData name="Timothy Jones" userId="d38dc6e7-a622-4308-85c7-acb332eede27" providerId="ADAL" clId="{82FD6203-B487-4650-B13B-6BBCEC51F4E4}" dt="2022-03-10T13:29:40.286" v="1059" actId="13926"/>
          <ac:spMkLst>
            <pc:docMk/>
            <pc:sldMk cId="800947967" sldId="550"/>
            <ac:spMk id="11" creationId="{FAF92DCC-0EA6-43AB-8AC0-2FD4C3A8C00C}"/>
          </ac:spMkLst>
        </pc:spChg>
      </pc:sldChg>
      <pc:sldChg chg="addSp delSp modSp mod setBg">
        <pc:chgData name="Timothy Jones" userId="d38dc6e7-a622-4308-85c7-acb332eede27" providerId="ADAL" clId="{82FD6203-B487-4650-B13B-6BBCEC51F4E4}" dt="2022-03-10T13:33:17.128" v="1121" actId="1076"/>
        <pc:sldMkLst>
          <pc:docMk/>
          <pc:sldMk cId="2491127721" sldId="551"/>
        </pc:sldMkLst>
        <pc:spChg chg="mod">
          <ac:chgData name="Timothy Jones" userId="d38dc6e7-a622-4308-85c7-acb332eede27" providerId="ADAL" clId="{82FD6203-B487-4650-B13B-6BBCEC51F4E4}" dt="2022-03-10T13:33:17.128" v="1121" actId="1076"/>
          <ac:spMkLst>
            <pc:docMk/>
            <pc:sldMk cId="2491127721" sldId="551"/>
            <ac:spMk id="2" creationId="{E8F7E99D-3B1C-4CF1-A1A7-D080EDA44D4C}"/>
          </ac:spMkLst>
        </pc:spChg>
        <pc:spChg chg="mod">
          <ac:chgData name="Timothy Jones" userId="d38dc6e7-a622-4308-85c7-acb332eede27" providerId="ADAL" clId="{82FD6203-B487-4650-B13B-6BBCEC51F4E4}" dt="2022-03-10T13:33:03.015" v="1113" actId="113"/>
          <ac:spMkLst>
            <pc:docMk/>
            <pc:sldMk cId="2491127721" sldId="551"/>
            <ac:spMk id="3" creationId="{C1E53B9A-8B87-4929-8C72-0D8954458F7E}"/>
          </ac:spMkLst>
        </pc:spChg>
        <pc:spChg chg="mod ord">
          <ac:chgData name="Timothy Jones" userId="d38dc6e7-a622-4308-85c7-acb332eede27" providerId="ADAL" clId="{82FD6203-B487-4650-B13B-6BBCEC51F4E4}" dt="2022-03-10T13:31:31.622" v="1094" actId="26606"/>
          <ac:spMkLst>
            <pc:docMk/>
            <pc:sldMk cId="2491127721" sldId="551"/>
            <ac:spMk id="4" creationId="{F5B66F91-72F2-4BD5-AD91-3081399B945E}"/>
          </ac:spMkLst>
        </pc:spChg>
        <pc:spChg chg="add del">
          <ac:chgData name="Timothy Jones" userId="d38dc6e7-a622-4308-85c7-acb332eede27" providerId="ADAL" clId="{82FD6203-B487-4650-B13B-6BBCEC51F4E4}" dt="2022-03-10T13:31:31.622" v="1094" actId="26606"/>
          <ac:spMkLst>
            <pc:docMk/>
            <pc:sldMk cId="2491127721" sldId="551"/>
            <ac:spMk id="11" creationId="{5E39A796-BE83-48B1-B33F-35C4A32AAB57}"/>
          </ac:spMkLst>
        </pc:spChg>
        <pc:spChg chg="add del">
          <ac:chgData name="Timothy Jones" userId="d38dc6e7-a622-4308-85c7-acb332eede27" providerId="ADAL" clId="{82FD6203-B487-4650-B13B-6BBCEC51F4E4}" dt="2022-03-10T13:31:31.622" v="1094" actId="26606"/>
          <ac:spMkLst>
            <pc:docMk/>
            <pc:sldMk cId="2491127721" sldId="551"/>
            <ac:spMk id="13" creationId="{72F84B47-E267-4194-8194-831DB7B5547F}"/>
          </ac:spMkLst>
        </pc:spChg>
        <pc:spChg chg="add">
          <ac:chgData name="Timothy Jones" userId="d38dc6e7-a622-4308-85c7-acb332eede27" providerId="ADAL" clId="{82FD6203-B487-4650-B13B-6BBCEC51F4E4}" dt="2022-03-10T13:31:31.622" v="1094" actId="26606"/>
          <ac:spMkLst>
            <pc:docMk/>
            <pc:sldMk cId="2491127721" sldId="551"/>
            <ac:spMk id="18" creationId="{91F32EBA-ED97-466E-8CFA-8382584155D0}"/>
          </ac:spMkLst>
        </pc:spChg>
        <pc:spChg chg="add">
          <ac:chgData name="Timothy Jones" userId="d38dc6e7-a622-4308-85c7-acb332eede27" providerId="ADAL" clId="{82FD6203-B487-4650-B13B-6BBCEC51F4E4}" dt="2022-03-10T13:31:31.622" v="1094" actId="26606"/>
          <ac:spMkLst>
            <pc:docMk/>
            <pc:sldMk cId="2491127721" sldId="551"/>
            <ac:spMk id="20" creationId="{62A38935-BB53-4DF7-A56E-48DD25B685D7}"/>
          </ac:spMkLst>
        </pc:spChg>
        <pc:picChg chg="add mod">
          <ac:chgData name="Timothy Jones" userId="d38dc6e7-a622-4308-85c7-acb332eede27" providerId="ADAL" clId="{82FD6203-B487-4650-B13B-6BBCEC51F4E4}" dt="2022-03-10T13:32:28.373" v="1103" actId="1076"/>
          <ac:picMkLst>
            <pc:docMk/>
            <pc:sldMk cId="2491127721" sldId="551"/>
            <ac:picMk id="8" creationId="{B183AFF7-E692-4ED6-8FCF-23D781697410}"/>
          </ac:picMkLst>
        </pc:picChg>
      </pc:sldChg>
      <pc:sldChg chg="addSp modSp mod setBg">
        <pc:chgData name="Timothy Jones" userId="d38dc6e7-a622-4308-85c7-acb332eede27" providerId="ADAL" clId="{82FD6203-B487-4650-B13B-6BBCEC51F4E4}" dt="2022-03-10T13:36:04.847" v="1143"/>
        <pc:sldMkLst>
          <pc:docMk/>
          <pc:sldMk cId="1374609058" sldId="552"/>
        </pc:sldMkLst>
        <pc:spChg chg="mod ord">
          <ac:chgData name="Timothy Jones" userId="d38dc6e7-a622-4308-85c7-acb332eede27" providerId="ADAL" clId="{82FD6203-B487-4650-B13B-6BBCEC51F4E4}" dt="2022-03-10T13:36:04.847" v="1143"/>
          <ac:spMkLst>
            <pc:docMk/>
            <pc:sldMk cId="1374609058" sldId="552"/>
            <ac:spMk id="2" creationId="{00000000-0000-0000-0000-000000000000}"/>
          </ac:spMkLst>
        </pc:spChg>
        <pc:spChg chg="mod">
          <ac:chgData name="Timothy Jones" userId="d38dc6e7-a622-4308-85c7-acb332eede27" providerId="ADAL" clId="{82FD6203-B487-4650-B13B-6BBCEC51F4E4}" dt="2022-03-10T13:35:28.642" v="1134" actId="26606"/>
          <ac:spMkLst>
            <pc:docMk/>
            <pc:sldMk cId="1374609058" sldId="552"/>
            <ac:spMk id="4" creationId="{2C5E711B-D031-44C0-97E5-AD8DC9053424}"/>
          </ac:spMkLst>
        </pc:spChg>
        <pc:spChg chg="mod">
          <ac:chgData name="Timothy Jones" userId="d38dc6e7-a622-4308-85c7-acb332eede27" providerId="ADAL" clId="{82FD6203-B487-4650-B13B-6BBCEC51F4E4}" dt="2022-03-10T13:35:44.846" v="1137" actId="403"/>
          <ac:spMkLst>
            <pc:docMk/>
            <pc:sldMk cId="1374609058" sldId="552"/>
            <ac:spMk id="82" creationId="{6B967D1D-F2EE-4374-B0D9-80DA2205AC4E}"/>
          </ac:spMkLst>
        </pc:spChg>
        <pc:spChg chg="add">
          <ac:chgData name="Timothy Jones" userId="d38dc6e7-a622-4308-85c7-acb332eede27" providerId="ADAL" clId="{82FD6203-B487-4650-B13B-6BBCEC51F4E4}" dt="2022-03-10T13:35:28.642" v="1134" actId="26606"/>
          <ac:spMkLst>
            <pc:docMk/>
            <pc:sldMk cId="1374609058" sldId="552"/>
            <ac:spMk id="87" creationId="{D1A4588A-55D5-49B8-BE41-54ACDCFF2C17}"/>
          </ac:spMkLst>
        </pc:spChg>
        <pc:spChg chg="add">
          <ac:chgData name="Timothy Jones" userId="d38dc6e7-a622-4308-85c7-acb332eede27" providerId="ADAL" clId="{82FD6203-B487-4650-B13B-6BBCEC51F4E4}" dt="2022-03-10T13:35:28.642" v="1134" actId="26606"/>
          <ac:spMkLst>
            <pc:docMk/>
            <pc:sldMk cId="1374609058" sldId="552"/>
            <ac:spMk id="89" creationId="{F97E7EA2-EDCD-47E9-81BC-415C606D1B58}"/>
          </ac:spMkLst>
        </pc:spChg>
        <pc:picChg chg="mod">
          <ac:chgData name="Timothy Jones" userId="d38dc6e7-a622-4308-85c7-acb332eede27" providerId="ADAL" clId="{82FD6203-B487-4650-B13B-6BBCEC51F4E4}" dt="2022-03-10T13:35:28.642" v="1134" actId="26606"/>
          <ac:picMkLst>
            <pc:docMk/>
            <pc:sldMk cId="1374609058" sldId="552"/>
            <ac:picMk id="32" creationId="{3D03D12B-1287-4A78-85DA-8353E48D36CA}"/>
          </ac:picMkLst>
        </pc:picChg>
      </pc:sldChg>
      <pc:sldChg chg="addSp modSp mod setBg">
        <pc:chgData name="Timothy Jones" userId="d38dc6e7-a622-4308-85c7-acb332eede27" providerId="ADAL" clId="{82FD6203-B487-4650-B13B-6BBCEC51F4E4}" dt="2022-03-10T13:33:47.723" v="1123"/>
        <pc:sldMkLst>
          <pc:docMk/>
          <pc:sldMk cId="24710370" sldId="553"/>
        </pc:sldMkLst>
        <pc:spChg chg="mod">
          <ac:chgData name="Timothy Jones" userId="d38dc6e7-a622-4308-85c7-acb332eede27" providerId="ADAL" clId="{82FD6203-B487-4650-B13B-6BBCEC51F4E4}" dt="2022-03-10T13:33:33.152" v="1122" actId="26606"/>
          <ac:spMkLst>
            <pc:docMk/>
            <pc:sldMk cId="24710370" sldId="553"/>
            <ac:spMk id="2" creationId="{00000000-0000-0000-0000-000000000000}"/>
          </ac:spMkLst>
        </pc:spChg>
        <pc:spChg chg="mod ord">
          <ac:chgData name="Timothy Jones" userId="d38dc6e7-a622-4308-85c7-acb332eede27" providerId="ADAL" clId="{82FD6203-B487-4650-B13B-6BBCEC51F4E4}" dt="2022-03-10T13:33:33.152" v="1122" actId="26606"/>
          <ac:spMkLst>
            <pc:docMk/>
            <pc:sldMk cId="24710370" sldId="553"/>
            <ac:spMk id="4" creationId="{2C5E711B-D031-44C0-97E5-AD8DC9053424}"/>
          </ac:spMkLst>
        </pc:spChg>
        <pc:spChg chg="mod">
          <ac:chgData name="Timothy Jones" userId="d38dc6e7-a622-4308-85c7-acb332eede27" providerId="ADAL" clId="{82FD6203-B487-4650-B13B-6BBCEC51F4E4}" dt="2022-03-10T13:33:33.152" v="1122" actId="26606"/>
          <ac:spMkLst>
            <pc:docMk/>
            <pc:sldMk cId="24710370" sldId="553"/>
            <ac:spMk id="8" creationId="{57933C73-5B0F-4C7A-8B96-C8516A132165}"/>
          </ac:spMkLst>
        </pc:spChg>
        <pc:spChg chg="add">
          <ac:chgData name="Timothy Jones" userId="d38dc6e7-a622-4308-85c7-acb332eede27" providerId="ADAL" clId="{82FD6203-B487-4650-B13B-6BBCEC51F4E4}" dt="2022-03-10T13:33:33.152" v="1122" actId="26606"/>
          <ac:spMkLst>
            <pc:docMk/>
            <pc:sldMk cId="24710370" sldId="553"/>
            <ac:spMk id="14" creationId="{2C61293E-6EBE-43EF-A52C-9BEBFD7679D4}"/>
          </ac:spMkLst>
        </pc:spChg>
        <pc:spChg chg="add">
          <ac:chgData name="Timothy Jones" userId="d38dc6e7-a622-4308-85c7-acb332eede27" providerId="ADAL" clId="{82FD6203-B487-4650-B13B-6BBCEC51F4E4}" dt="2022-03-10T13:33:33.152" v="1122" actId="26606"/>
          <ac:spMkLst>
            <pc:docMk/>
            <pc:sldMk cId="24710370" sldId="553"/>
            <ac:spMk id="16" creationId="{21540236-BFD5-4A9D-8840-4703E7F76825}"/>
          </ac:spMkLst>
        </pc:spChg>
        <pc:picChg chg="add">
          <ac:chgData name="Timothy Jones" userId="d38dc6e7-a622-4308-85c7-acb332eede27" providerId="ADAL" clId="{82FD6203-B487-4650-B13B-6BBCEC51F4E4}" dt="2022-03-10T13:33:33.152" v="1122" actId="26606"/>
          <ac:picMkLst>
            <pc:docMk/>
            <pc:sldMk cId="24710370" sldId="553"/>
            <ac:picMk id="10" creationId="{D9A20C45-2A64-4273-A33C-B9922EA2C023}"/>
          </ac:picMkLst>
        </pc:picChg>
      </pc:sldChg>
      <pc:sldChg chg="modSp mod setBg">
        <pc:chgData name="Timothy Jones" userId="d38dc6e7-a622-4308-85c7-acb332eede27" providerId="ADAL" clId="{82FD6203-B487-4650-B13B-6BBCEC51F4E4}" dt="2022-03-10T13:34:47.108" v="1133" actId="207"/>
        <pc:sldMkLst>
          <pc:docMk/>
          <pc:sldMk cId="3119858351" sldId="554"/>
        </pc:sldMkLst>
        <pc:spChg chg="mod">
          <ac:chgData name="Timothy Jones" userId="d38dc6e7-a622-4308-85c7-acb332eede27" providerId="ADAL" clId="{82FD6203-B487-4650-B13B-6BBCEC51F4E4}" dt="2022-03-10T13:34:28.878" v="1130" actId="207"/>
          <ac:spMkLst>
            <pc:docMk/>
            <pc:sldMk cId="3119858351" sldId="554"/>
            <ac:spMk id="2" creationId="{00000000-0000-0000-0000-000000000000}"/>
          </ac:spMkLst>
        </pc:spChg>
        <pc:spChg chg="mod">
          <ac:chgData name="Timothy Jones" userId="d38dc6e7-a622-4308-85c7-acb332eede27" providerId="ADAL" clId="{82FD6203-B487-4650-B13B-6BBCEC51F4E4}" dt="2022-03-10T13:34:37.912" v="1131" actId="207"/>
          <ac:spMkLst>
            <pc:docMk/>
            <pc:sldMk cId="3119858351" sldId="554"/>
            <ac:spMk id="14" creationId="{CAC28992-D4A8-4407-BEEB-3425F992C55F}"/>
          </ac:spMkLst>
        </pc:spChg>
        <pc:spChg chg="mod">
          <ac:chgData name="Timothy Jones" userId="d38dc6e7-a622-4308-85c7-acb332eede27" providerId="ADAL" clId="{82FD6203-B487-4650-B13B-6BBCEC51F4E4}" dt="2022-03-10T13:34:47.108" v="1133" actId="207"/>
          <ac:spMkLst>
            <pc:docMk/>
            <pc:sldMk cId="3119858351" sldId="554"/>
            <ac:spMk id="15" creationId="{CA179716-9C1C-45E2-AEC3-FCC63B0B4E61}"/>
          </ac:spMkLst>
        </pc:spChg>
        <pc:spChg chg="mod">
          <ac:chgData name="Timothy Jones" userId="d38dc6e7-a622-4308-85c7-acb332eede27" providerId="ADAL" clId="{82FD6203-B487-4650-B13B-6BBCEC51F4E4}" dt="2022-03-10T13:34:42.692" v="1132" actId="207"/>
          <ac:spMkLst>
            <pc:docMk/>
            <pc:sldMk cId="3119858351" sldId="554"/>
            <ac:spMk id="16" creationId="{DB3D518F-1D57-4E0D-B821-20BAC8F9DB98}"/>
          </ac:spMkLst>
        </pc:spChg>
      </pc:sldChg>
      <pc:sldChg chg="modSp mod setBg">
        <pc:chgData name="Timothy Jones" userId="d38dc6e7-a622-4308-85c7-acb332eede27" providerId="ADAL" clId="{82FD6203-B487-4650-B13B-6BBCEC51F4E4}" dt="2022-03-10T13:39:11.443" v="1164" actId="207"/>
        <pc:sldMkLst>
          <pc:docMk/>
          <pc:sldMk cId="1275232973" sldId="555"/>
        </pc:sldMkLst>
        <pc:spChg chg="mod">
          <ac:chgData name="Timothy Jones" userId="d38dc6e7-a622-4308-85c7-acb332eede27" providerId="ADAL" clId="{82FD6203-B487-4650-B13B-6BBCEC51F4E4}" dt="2022-03-10T13:38:54.067" v="1161" actId="207"/>
          <ac:spMkLst>
            <pc:docMk/>
            <pc:sldMk cId="1275232973" sldId="555"/>
            <ac:spMk id="2" creationId="{00000000-0000-0000-0000-000000000000}"/>
          </ac:spMkLst>
        </pc:spChg>
        <pc:spChg chg="mod">
          <ac:chgData name="Timothy Jones" userId="d38dc6e7-a622-4308-85c7-acb332eede27" providerId="ADAL" clId="{82FD6203-B487-4650-B13B-6BBCEC51F4E4}" dt="2022-03-10T13:38:18.642" v="1154" actId="113"/>
          <ac:spMkLst>
            <pc:docMk/>
            <pc:sldMk cId="1275232973" sldId="555"/>
            <ac:spMk id="4" creationId="{2C5E711B-D031-44C0-97E5-AD8DC9053424}"/>
          </ac:spMkLst>
        </pc:spChg>
        <pc:spChg chg="mod">
          <ac:chgData name="Timothy Jones" userId="d38dc6e7-a622-4308-85c7-acb332eede27" providerId="ADAL" clId="{82FD6203-B487-4650-B13B-6BBCEC51F4E4}" dt="2022-03-10T13:37:36.205" v="1148" actId="207"/>
          <ac:spMkLst>
            <pc:docMk/>
            <pc:sldMk cId="1275232973" sldId="555"/>
            <ac:spMk id="34" creationId="{4E1B5253-D53B-45CD-A549-A30C6AC310E0}"/>
          </ac:spMkLst>
        </pc:spChg>
        <pc:spChg chg="mod">
          <ac:chgData name="Timothy Jones" userId="d38dc6e7-a622-4308-85c7-acb332eede27" providerId="ADAL" clId="{82FD6203-B487-4650-B13B-6BBCEC51F4E4}" dt="2022-03-10T13:37:36.205" v="1148" actId="207"/>
          <ac:spMkLst>
            <pc:docMk/>
            <pc:sldMk cId="1275232973" sldId="555"/>
            <ac:spMk id="35" creationId="{59F10430-01D6-4471-B27B-1B9C87F8FDC3}"/>
          </ac:spMkLst>
        </pc:spChg>
        <pc:spChg chg="mod">
          <ac:chgData name="Timothy Jones" userId="d38dc6e7-a622-4308-85c7-acb332eede27" providerId="ADAL" clId="{82FD6203-B487-4650-B13B-6BBCEC51F4E4}" dt="2022-03-10T13:37:36.205" v="1148" actId="207"/>
          <ac:spMkLst>
            <pc:docMk/>
            <pc:sldMk cId="1275232973" sldId="555"/>
            <ac:spMk id="37" creationId="{4375DD28-3F3B-455A-814D-6AF747AB798F}"/>
          </ac:spMkLst>
        </pc:spChg>
        <pc:spChg chg="mod">
          <ac:chgData name="Timothy Jones" userId="d38dc6e7-a622-4308-85c7-acb332eede27" providerId="ADAL" clId="{82FD6203-B487-4650-B13B-6BBCEC51F4E4}" dt="2022-03-10T13:37:36.205" v="1148" actId="207"/>
          <ac:spMkLst>
            <pc:docMk/>
            <pc:sldMk cId="1275232973" sldId="555"/>
            <ac:spMk id="38" creationId="{DEEFF63B-EF54-4129-85F6-DAD732A7C2E6}"/>
          </ac:spMkLst>
        </pc:spChg>
        <pc:spChg chg="mod">
          <ac:chgData name="Timothy Jones" userId="d38dc6e7-a622-4308-85c7-acb332eede27" providerId="ADAL" clId="{82FD6203-B487-4650-B13B-6BBCEC51F4E4}" dt="2022-03-10T13:37:36.205" v="1148" actId="207"/>
          <ac:spMkLst>
            <pc:docMk/>
            <pc:sldMk cId="1275232973" sldId="555"/>
            <ac:spMk id="42" creationId="{B5C898BB-95B2-4CB1-BA20-B93A76465B8D}"/>
          </ac:spMkLst>
        </pc:spChg>
        <pc:spChg chg="mod">
          <ac:chgData name="Timothy Jones" userId="d38dc6e7-a622-4308-85c7-acb332eede27" providerId="ADAL" clId="{82FD6203-B487-4650-B13B-6BBCEC51F4E4}" dt="2022-03-10T13:37:36.205" v="1148" actId="207"/>
          <ac:spMkLst>
            <pc:docMk/>
            <pc:sldMk cId="1275232973" sldId="555"/>
            <ac:spMk id="43" creationId="{0EE58563-1427-4126-943B-5E3CE1119521}"/>
          </ac:spMkLst>
        </pc:spChg>
        <pc:spChg chg="mod">
          <ac:chgData name="Timothy Jones" userId="d38dc6e7-a622-4308-85c7-acb332eede27" providerId="ADAL" clId="{82FD6203-B487-4650-B13B-6BBCEC51F4E4}" dt="2022-03-10T13:37:36.205" v="1148" actId="207"/>
          <ac:spMkLst>
            <pc:docMk/>
            <pc:sldMk cId="1275232973" sldId="555"/>
            <ac:spMk id="45" creationId="{49E29EB4-9D11-40FF-96BF-67FDF2FD2DF8}"/>
          </ac:spMkLst>
        </pc:spChg>
        <pc:spChg chg="mod">
          <ac:chgData name="Timothy Jones" userId="d38dc6e7-a622-4308-85c7-acb332eede27" providerId="ADAL" clId="{82FD6203-B487-4650-B13B-6BBCEC51F4E4}" dt="2022-03-10T13:37:36.205" v="1148" actId="207"/>
          <ac:spMkLst>
            <pc:docMk/>
            <pc:sldMk cId="1275232973" sldId="555"/>
            <ac:spMk id="46" creationId="{E54A410B-1127-43C1-B401-AF7F8FCBED0E}"/>
          </ac:spMkLst>
        </pc:spChg>
        <pc:spChg chg="mod">
          <ac:chgData name="Timothy Jones" userId="d38dc6e7-a622-4308-85c7-acb332eede27" providerId="ADAL" clId="{82FD6203-B487-4650-B13B-6BBCEC51F4E4}" dt="2022-03-10T13:37:36.205" v="1148" actId="207"/>
          <ac:spMkLst>
            <pc:docMk/>
            <pc:sldMk cId="1275232973" sldId="555"/>
            <ac:spMk id="48" creationId="{24435DB9-942F-4885-BB27-A3A121945B5D}"/>
          </ac:spMkLst>
        </pc:spChg>
        <pc:spChg chg="mod">
          <ac:chgData name="Timothy Jones" userId="d38dc6e7-a622-4308-85c7-acb332eede27" providerId="ADAL" clId="{82FD6203-B487-4650-B13B-6BBCEC51F4E4}" dt="2022-03-10T13:37:36.205" v="1148" actId="207"/>
          <ac:spMkLst>
            <pc:docMk/>
            <pc:sldMk cId="1275232973" sldId="555"/>
            <ac:spMk id="49" creationId="{EA9421AA-270B-400D-A487-0A7E142AB49F}"/>
          </ac:spMkLst>
        </pc:spChg>
        <pc:spChg chg="mod">
          <ac:chgData name="Timothy Jones" userId="d38dc6e7-a622-4308-85c7-acb332eede27" providerId="ADAL" clId="{82FD6203-B487-4650-B13B-6BBCEC51F4E4}" dt="2022-03-10T13:37:36.205" v="1148" actId="207"/>
          <ac:spMkLst>
            <pc:docMk/>
            <pc:sldMk cId="1275232973" sldId="555"/>
            <ac:spMk id="53" creationId="{CE678656-7825-4AF5-A088-3808B9C77770}"/>
          </ac:spMkLst>
        </pc:spChg>
        <pc:spChg chg="mod">
          <ac:chgData name="Timothy Jones" userId="d38dc6e7-a622-4308-85c7-acb332eede27" providerId="ADAL" clId="{82FD6203-B487-4650-B13B-6BBCEC51F4E4}" dt="2022-03-10T13:37:36.205" v="1148" actId="207"/>
          <ac:spMkLst>
            <pc:docMk/>
            <pc:sldMk cId="1275232973" sldId="555"/>
            <ac:spMk id="61" creationId="{CAFBFEF7-C818-49F7-A801-349B425DD6B2}"/>
          </ac:spMkLst>
        </pc:spChg>
        <pc:spChg chg="mod">
          <ac:chgData name="Timothy Jones" userId="d38dc6e7-a622-4308-85c7-acb332eede27" providerId="ADAL" clId="{82FD6203-B487-4650-B13B-6BBCEC51F4E4}" dt="2022-03-10T13:37:36.205" v="1148" actId="207"/>
          <ac:spMkLst>
            <pc:docMk/>
            <pc:sldMk cId="1275232973" sldId="555"/>
            <ac:spMk id="69" creationId="{9DAF0D38-A97A-4495-83EF-C6F08E888785}"/>
          </ac:spMkLst>
        </pc:spChg>
        <pc:spChg chg="mod">
          <ac:chgData name="Timothy Jones" userId="d38dc6e7-a622-4308-85c7-acb332eede27" providerId="ADAL" clId="{82FD6203-B487-4650-B13B-6BBCEC51F4E4}" dt="2022-03-10T13:37:36.205" v="1148" actId="207"/>
          <ac:spMkLst>
            <pc:docMk/>
            <pc:sldMk cId="1275232973" sldId="555"/>
            <ac:spMk id="71" creationId="{B9C4D866-667A-4B49-BAA0-3F2126683C8F}"/>
          </ac:spMkLst>
        </pc:spChg>
        <pc:spChg chg="mod">
          <ac:chgData name="Timothy Jones" userId="d38dc6e7-a622-4308-85c7-acb332eede27" providerId="ADAL" clId="{82FD6203-B487-4650-B13B-6BBCEC51F4E4}" dt="2022-03-10T13:37:49.440" v="1150" actId="207"/>
          <ac:spMkLst>
            <pc:docMk/>
            <pc:sldMk cId="1275232973" sldId="555"/>
            <ac:spMk id="82" creationId="{8B43548D-4EDC-4F4B-A388-6BDBC3685E6B}"/>
          </ac:spMkLst>
        </pc:spChg>
        <pc:spChg chg="mod">
          <ac:chgData name="Timothy Jones" userId="d38dc6e7-a622-4308-85c7-acb332eede27" providerId="ADAL" clId="{82FD6203-B487-4650-B13B-6BBCEC51F4E4}" dt="2022-03-10T13:37:49.440" v="1150" actId="207"/>
          <ac:spMkLst>
            <pc:docMk/>
            <pc:sldMk cId="1275232973" sldId="555"/>
            <ac:spMk id="83" creationId="{EF60FDAA-833F-4B3C-8F78-79210F9E1CB0}"/>
          </ac:spMkLst>
        </pc:spChg>
        <pc:spChg chg="mod">
          <ac:chgData name="Timothy Jones" userId="d38dc6e7-a622-4308-85c7-acb332eede27" providerId="ADAL" clId="{82FD6203-B487-4650-B13B-6BBCEC51F4E4}" dt="2022-03-10T13:38:09.313" v="1151" actId="207"/>
          <ac:spMkLst>
            <pc:docMk/>
            <pc:sldMk cId="1275232973" sldId="555"/>
            <ac:spMk id="88" creationId="{79E10F64-AE94-4096-A71A-CFBDBB5FAC26}"/>
          </ac:spMkLst>
        </pc:spChg>
        <pc:spChg chg="mod">
          <ac:chgData name="Timothy Jones" userId="d38dc6e7-a622-4308-85c7-acb332eede27" providerId="ADAL" clId="{82FD6203-B487-4650-B13B-6BBCEC51F4E4}" dt="2022-03-10T13:39:11.443" v="1164" actId="207"/>
          <ac:spMkLst>
            <pc:docMk/>
            <pc:sldMk cId="1275232973" sldId="555"/>
            <ac:spMk id="89" creationId="{BCAD3218-F5A0-4596-849E-EC84A9498182}"/>
          </ac:spMkLst>
        </pc:spChg>
        <pc:grpChg chg="mod">
          <ac:chgData name="Timothy Jones" userId="d38dc6e7-a622-4308-85c7-acb332eede27" providerId="ADAL" clId="{82FD6203-B487-4650-B13B-6BBCEC51F4E4}" dt="2022-03-10T13:37:34.619" v="1147" actId="207"/>
          <ac:grpSpMkLst>
            <pc:docMk/>
            <pc:sldMk cId="1275232973" sldId="555"/>
            <ac:grpSpMk id="33" creationId="{A902AEF6-347D-46F7-A4AA-44CB332B51D2}"/>
          </ac:grpSpMkLst>
        </pc:grpChg>
        <pc:grpChg chg="mod">
          <ac:chgData name="Timothy Jones" userId="d38dc6e7-a622-4308-85c7-acb332eede27" providerId="ADAL" clId="{82FD6203-B487-4650-B13B-6BBCEC51F4E4}" dt="2022-03-10T13:37:34.619" v="1147" actId="207"/>
          <ac:grpSpMkLst>
            <pc:docMk/>
            <pc:sldMk cId="1275232973" sldId="555"/>
            <ac:grpSpMk id="36" creationId="{1C980513-C19B-4DDE-9B55-E22BA88C1779}"/>
          </ac:grpSpMkLst>
        </pc:grpChg>
        <pc:grpChg chg="mod">
          <ac:chgData name="Timothy Jones" userId="d38dc6e7-a622-4308-85c7-acb332eede27" providerId="ADAL" clId="{82FD6203-B487-4650-B13B-6BBCEC51F4E4}" dt="2022-03-10T13:37:34.619" v="1147" actId="207"/>
          <ac:grpSpMkLst>
            <pc:docMk/>
            <pc:sldMk cId="1275232973" sldId="555"/>
            <ac:grpSpMk id="41" creationId="{FD4DB406-733A-48DF-B74B-4DE7776761AB}"/>
          </ac:grpSpMkLst>
        </pc:grpChg>
        <pc:grpChg chg="mod">
          <ac:chgData name="Timothy Jones" userId="d38dc6e7-a622-4308-85c7-acb332eede27" providerId="ADAL" clId="{82FD6203-B487-4650-B13B-6BBCEC51F4E4}" dt="2022-03-10T13:37:34.619" v="1147" actId="207"/>
          <ac:grpSpMkLst>
            <pc:docMk/>
            <pc:sldMk cId="1275232973" sldId="555"/>
            <ac:grpSpMk id="44" creationId="{B6E33508-7D6E-401B-A10B-AEF02DFF04B6}"/>
          </ac:grpSpMkLst>
        </pc:grpChg>
        <pc:grpChg chg="mod">
          <ac:chgData name="Timothy Jones" userId="d38dc6e7-a622-4308-85c7-acb332eede27" providerId="ADAL" clId="{82FD6203-B487-4650-B13B-6BBCEC51F4E4}" dt="2022-03-10T13:37:34.619" v="1147" actId="207"/>
          <ac:grpSpMkLst>
            <pc:docMk/>
            <pc:sldMk cId="1275232973" sldId="555"/>
            <ac:grpSpMk id="47" creationId="{17DA0E66-550F-40A2-9D60-6DB71D1F3D6C}"/>
          </ac:grpSpMkLst>
        </pc:grpChg>
        <pc:grpChg chg="mod">
          <ac:chgData name="Timothy Jones" userId="d38dc6e7-a622-4308-85c7-acb332eede27" providerId="ADAL" clId="{82FD6203-B487-4650-B13B-6BBCEC51F4E4}" dt="2022-03-10T13:37:34.619" v="1147" actId="207"/>
          <ac:grpSpMkLst>
            <pc:docMk/>
            <pc:sldMk cId="1275232973" sldId="555"/>
            <ac:grpSpMk id="51" creationId="{56BACCF7-3995-46F1-A919-37636D5A4590}"/>
          </ac:grpSpMkLst>
        </pc:grpChg>
        <pc:grpChg chg="mod">
          <ac:chgData name="Timothy Jones" userId="d38dc6e7-a622-4308-85c7-acb332eede27" providerId="ADAL" clId="{82FD6203-B487-4650-B13B-6BBCEC51F4E4}" dt="2022-03-10T13:37:34.619" v="1147" actId="207"/>
          <ac:grpSpMkLst>
            <pc:docMk/>
            <pc:sldMk cId="1275232973" sldId="555"/>
            <ac:grpSpMk id="63" creationId="{AD8D8388-73E6-414F-9A30-C8C179B1C3BE}"/>
          </ac:grpSpMkLst>
        </pc:grpChg>
        <pc:grpChg chg="mod">
          <ac:chgData name="Timothy Jones" userId="d38dc6e7-a622-4308-85c7-acb332eede27" providerId="ADAL" clId="{82FD6203-B487-4650-B13B-6BBCEC51F4E4}" dt="2022-03-10T13:37:49.440" v="1150" actId="207"/>
          <ac:grpSpMkLst>
            <pc:docMk/>
            <pc:sldMk cId="1275232973" sldId="555"/>
            <ac:grpSpMk id="81" creationId="{18F56493-786B-457B-B769-9CF018CCAC37}"/>
          </ac:grpSpMkLst>
        </pc:grpChg>
      </pc:sldChg>
      <pc:sldChg chg="addSp modSp mod setBg">
        <pc:chgData name="Timothy Jones" userId="d38dc6e7-a622-4308-85c7-acb332eede27" providerId="ADAL" clId="{82FD6203-B487-4650-B13B-6BBCEC51F4E4}" dt="2022-03-10T13:40:00.526" v="1174" actId="113"/>
        <pc:sldMkLst>
          <pc:docMk/>
          <pc:sldMk cId="2451178025" sldId="558"/>
        </pc:sldMkLst>
        <pc:spChg chg="mod">
          <ac:chgData name="Timothy Jones" userId="d38dc6e7-a622-4308-85c7-acb332eede27" providerId="ADAL" clId="{82FD6203-B487-4650-B13B-6BBCEC51F4E4}" dt="2022-03-10T13:40:00.526" v="1174" actId="113"/>
          <ac:spMkLst>
            <pc:docMk/>
            <pc:sldMk cId="2451178025" sldId="558"/>
            <ac:spMk id="2" creationId="{E8F7E99D-3B1C-4CF1-A1A7-D080EDA44D4C}"/>
          </ac:spMkLst>
        </pc:spChg>
        <pc:spChg chg="mod">
          <ac:chgData name="Timothy Jones" userId="d38dc6e7-a622-4308-85c7-acb332eede27" providerId="ADAL" clId="{82FD6203-B487-4650-B13B-6BBCEC51F4E4}" dt="2022-03-10T13:39:56.045" v="1171" actId="113"/>
          <ac:spMkLst>
            <pc:docMk/>
            <pc:sldMk cId="2451178025" sldId="558"/>
            <ac:spMk id="3" creationId="{C1E53B9A-8B87-4929-8C72-0D8954458F7E}"/>
          </ac:spMkLst>
        </pc:spChg>
        <pc:spChg chg="mod ord">
          <ac:chgData name="Timothy Jones" userId="d38dc6e7-a622-4308-85c7-acb332eede27" providerId="ADAL" clId="{82FD6203-B487-4650-B13B-6BBCEC51F4E4}" dt="2022-03-10T13:39:46.036" v="1169" actId="113"/>
          <ac:spMkLst>
            <pc:docMk/>
            <pc:sldMk cId="2451178025" sldId="558"/>
            <ac:spMk id="4" creationId="{F5B66F91-72F2-4BD5-AD91-3081399B945E}"/>
          </ac:spMkLst>
        </pc:spChg>
        <pc:picChg chg="add">
          <ac:chgData name="Timothy Jones" userId="d38dc6e7-a622-4308-85c7-acb332eede27" providerId="ADAL" clId="{82FD6203-B487-4650-B13B-6BBCEC51F4E4}" dt="2022-03-10T13:39:25.276" v="1165" actId="26606"/>
          <ac:picMkLst>
            <pc:docMk/>
            <pc:sldMk cId="2451178025" sldId="558"/>
            <ac:picMk id="6" creationId="{28419059-3F17-45F9-B58B-2A8B7B921D89}"/>
          </ac:picMkLst>
        </pc:picChg>
        <pc:cxnChg chg="add">
          <ac:chgData name="Timothy Jones" userId="d38dc6e7-a622-4308-85c7-acb332eede27" providerId="ADAL" clId="{82FD6203-B487-4650-B13B-6BBCEC51F4E4}" dt="2022-03-10T13:39:25.276" v="1165" actId="26606"/>
          <ac:cxnSpMkLst>
            <pc:docMk/>
            <pc:sldMk cId="2451178025" sldId="558"/>
            <ac:cxnSpMk id="10" creationId="{A7F400EE-A8A5-48AF-B4D6-291B52C6F0B0}"/>
          </ac:cxnSpMkLst>
        </pc:cxnChg>
      </pc:sldChg>
      <pc:sldChg chg="addSp delSp modSp mod setBg">
        <pc:chgData name="Timothy Jones" userId="d38dc6e7-a622-4308-85c7-acb332eede27" providerId="ADAL" clId="{82FD6203-B487-4650-B13B-6BBCEC51F4E4}" dt="2022-03-10T13:47:38.390" v="1239" actId="207"/>
        <pc:sldMkLst>
          <pc:docMk/>
          <pc:sldMk cId="754245445" sldId="565"/>
        </pc:sldMkLst>
        <pc:spChg chg="mod">
          <ac:chgData name="Timothy Jones" userId="d38dc6e7-a622-4308-85c7-acb332eede27" providerId="ADAL" clId="{82FD6203-B487-4650-B13B-6BBCEC51F4E4}" dt="2022-03-10T13:46:35.552" v="1223" actId="26606"/>
          <ac:spMkLst>
            <pc:docMk/>
            <pc:sldMk cId="754245445" sldId="565"/>
            <ac:spMk id="2" creationId="{00000000-0000-0000-0000-000000000000}"/>
          </ac:spMkLst>
        </pc:spChg>
        <pc:spChg chg="mod">
          <ac:chgData name="Timothy Jones" userId="d38dc6e7-a622-4308-85c7-acb332eede27" providerId="ADAL" clId="{82FD6203-B487-4650-B13B-6BBCEC51F4E4}" dt="2022-03-10T13:45:00.756" v="1207" actId="26606"/>
          <ac:spMkLst>
            <pc:docMk/>
            <pc:sldMk cId="754245445" sldId="565"/>
            <ac:spMk id="4" creationId="{2C5E711B-D031-44C0-97E5-AD8DC9053424}"/>
          </ac:spMkLst>
        </pc:spChg>
        <pc:spChg chg="add del">
          <ac:chgData name="Timothy Jones" userId="d38dc6e7-a622-4308-85c7-acb332eede27" providerId="ADAL" clId="{82FD6203-B487-4650-B13B-6BBCEC51F4E4}" dt="2022-03-10T13:42:55.154" v="1195" actId="26606"/>
          <ac:spMkLst>
            <pc:docMk/>
            <pc:sldMk cId="754245445" sldId="565"/>
            <ac:spMk id="14" creationId="{BFC18315-4794-4A65-8245-0E8CF337D444}"/>
          </ac:spMkLst>
        </pc:spChg>
        <pc:spChg chg="add del">
          <ac:chgData name="Timothy Jones" userId="d38dc6e7-a622-4308-85c7-acb332eede27" providerId="ADAL" clId="{82FD6203-B487-4650-B13B-6BBCEC51F4E4}" dt="2022-03-10T13:43:55.933" v="1201" actId="26606"/>
          <ac:spMkLst>
            <pc:docMk/>
            <pc:sldMk cId="754245445" sldId="565"/>
            <ac:spMk id="75" creationId="{9B76D444-2756-434F-AE61-96D69830C13E}"/>
          </ac:spMkLst>
        </pc:spChg>
        <pc:spChg chg="add del">
          <ac:chgData name="Timothy Jones" userId="d38dc6e7-a622-4308-85c7-acb332eede27" providerId="ADAL" clId="{82FD6203-B487-4650-B13B-6BBCEC51F4E4}" dt="2022-03-10T13:43:55.933" v="1201" actId="26606"/>
          <ac:spMkLst>
            <pc:docMk/>
            <pc:sldMk cId="754245445" sldId="565"/>
            <ac:spMk id="77" creationId="{B0161EF8-C8C6-4F2A-9D5C-49BD28A2BDC2}"/>
          </ac:spMkLst>
        </pc:spChg>
        <pc:spChg chg="add del">
          <ac:chgData name="Timothy Jones" userId="d38dc6e7-a622-4308-85c7-acb332eede27" providerId="ADAL" clId="{82FD6203-B487-4650-B13B-6BBCEC51F4E4}" dt="2022-03-10T13:46:35.864" v="1224" actId="26606"/>
          <ac:spMkLst>
            <pc:docMk/>
            <pc:sldMk cId="754245445" sldId="565"/>
            <ac:spMk id="79" creationId="{04812C46-200A-4DEB-A05E-3ED6C68C2387}"/>
          </ac:spMkLst>
        </pc:spChg>
        <pc:spChg chg="add del">
          <ac:chgData name="Timothy Jones" userId="d38dc6e7-a622-4308-85c7-acb332eede27" providerId="ADAL" clId="{82FD6203-B487-4650-B13B-6BBCEC51F4E4}" dt="2022-03-10T13:43:55.790" v="1200" actId="26606"/>
          <ac:spMkLst>
            <pc:docMk/>
            <pc:sldMk cId="754245445" sldId="565"/>
            <ac:spMk id="139" creationId="{201CC55D-ED54-4C5C-95E6-10947BD1103B}"/>
          </ac:spMkLst>
        </pc:spChg>
        <pc:spChg chg="add del">
          <ac:chgData name="Timothy Jones" userId="d38dc6e7-a622-4308-85c7-acb332eede27" providerId="ADAL" clId="{82FD6203-B487-4650-B13B-6BBCEC51F4E4}" dt="2022-03-10T13:43:55.790" v="1200" actId="26606"/>
          <ac:spMkLst>
            <pc:docMk/>
            <pc:sldMk cId="754245445" sldId="565"/>
            <ac:spMk id="145" creationId="{3873B707-463F-40B0-8227-E8CC6C67EB25}"/>
          </ac:spMkLst>
        </pc:spChg>
        <pc:spChg chg="add del">
          <ac:chgData name="Timothy Jones" userId="d38dc6e7-a622-4308-85c7-acb332eede27" providerId="ADAL" clId="{82FD6203-B487-4650-B13B-6BBCEC51F4E4}" dt="2022-03-10T13:43:55.790" v="1200" actId="26606"/>
          <ac:spMkLst>
            <pc:docMk/>
            <pc:sldMk cId="754245445" sldId="565"/>
            <ac:spMk id="147" creationId="{C13237C8-E62C-4F0D-A318-BD6FB6C2D138}"/>
          </ac:spMkLst>
        </pc:spChg>
        <pc:spChg chg="add del">
          <ac:chgData name="Timothy Jones" userId="d38dc6e7-a622-4308-85c7-acb332eede27" providerId="ADAL" clId="{82FD6203-B487-4650-B13B-6BBCEC51F4E4}" dt="2022-03-10T13:43:55.790" v="1200" actId="26606"/>
          <ac:spMkLst>
            <pc:docMk/>
            <pc:sldMk cId="754245445" sldId="565"/>
            <ac:spMk id="149" creationId="{19C9EAEA-39D0-4B0E-A0EB-51E7B26740B1}"/>
          </ac:spMkLst>
        </pc:spChg>
        <pc:spChg chg="add del">
          <ac:chgData name="Timothy Jones" userId="d38dc6e7-a622-4308-85c7-acb332eede27" providerId="ADAL" clId="{82FD6203-B487-4650-B13B-6BBCEC51F4E4}" dt="2022-03-10T13:45:00.756" v="1207" actId="26606"/>
          <ac:spMkLst>
            <pc:docMk/>
            <pc:sldMk cId="754245445" sldId="565"/>
            <ac:spMk id="5128" creationId="{2EB492CD-616E-47F8-933B-5E2D952A0593}"/>
          </ac:spMkLst>
        </pc:spChg>
        <pc:spChg chg="add del">
          <ac:chgData name="Timothy Jones" userId="d38dc6e7-a622-4308-85c7-acb332eede27" providerId="ADAL" clId="{82FD6203-B487-4650-B13B-6BBCEC51F4E4}" dt="2022-03-10T13:45:00.756" v="1207" actId="26606"/>
          <ac:spMkLst>
            <pc:docMk/>
            <pc:sldMk cId="754245445" sldId="565"/>
            <ac:spMk id="5129" creationId="{59383CF9-23B5-4335-9B21-1791C4CF1C75}"/>
          </ac:spMkLst>
        </pc:spChg>
        <pc:spChg chg="add del">
          <ac:chgData name="Timothy Jones" userId="d38dc6e7-a622-4308-85c7-acb332eede27" providerId="ADAL" clId="{82FD6203-B487-4650-B13B-6BBCEC51F4E4}" dt="2022-03-10T13:45:00.756" v="1207" actId="26606"/>
          <ac:spMkLst>
            <pc:docMk/>
            <pc:sldMk cId="754245445" sldId="565"/>
            <ac:spMk id="5130" creationId="{0007FE00-9498-4706-B255-6437B0252C02}"/>
          </ac:spMkLst>
        </pc:spChg>
        <pc:spChg chg="add del">
          <ac:chgData name="Timothy Jones" userId="d38dc6e7-a622-4308-85c7-acb332eede27" providerId="ADAL" clId="{82FD6203-B487-4650-B13B-6BBCEC51F4E4}" dt="2022-03-10T13:46:35.552" v="1223" actId="26606"/>
          <ac:spMkLst>
            <pc:docMk/>
            <pc:sldMk cId="754245445" sldId="565"/>
            <ac:spMk id="5131" creationId="{04812C46-200A-4DEB-A05E-3ED6C68C2387}"/>
          </ac:spMkLst>
        </pc:spChg>
        <pc:spChg chg="add">
          <ac:chgData name="Timothy Jones" userId="d38dc6e7-a622-4308-85c7-acb332eede27" providerId="ADAL" clId="{82FD6203-B487-4650-B13B-6BBCEC51F4E4}" dt="2022-03-10T13:46:35.864" v="1224" actId="26606"/>
          <ac:spMkLst>
            <pc:docMk/>
            <pc:sldMk cId="754245445" sldId="565"/>
            <ac:spMk id="5133" creationId="{04812C46-200A-4DEB-A05E-3ED6C68C2387}"/>
          </ac:spMkLst>
        </pc:spChg>
        <pc:grpChg chg="add del">
          <ac:chgData name="Timothy Jones" userId="d38dc6e7-a622-4308-85c7-acb332eede27" providerId="ADAL" clId="{82FD6203-B487-4650-B13B-6BBCEC51F4E4}" dt="2022-03-10T13:43:55.790" v="1200" actId="26606"/>
          <ac:grpSpMkLst>
            <pc:docMk/>
            <pc:sldMk cId="754245445" sldId="565"/>
            <ac:grpSpMk id="141" creationId="{1DE889C7-FAD6-4397-98E2-05D503484459}"/>
          </ac:grpSpMkLst>
        </pc:grpChg>
        <pc:graphicFrameChg chg="add del">
          <ac:chgData name="Timothy Jones" userId="d38dc6e7-a622-4308-85c7-acb332eede27" providerId="ADAL" clId="{82FD6203-B487-4650-B13B-6BBCEC51F4E4}" dt="2022-03-10T13:42:55.090" v="1194" actId="26606"/>
          <ac:graphicFrameMkLst>
            <pc:docMk/>
            <pc:sldMk cId="754245445" sldId="565"/>
            <ac:graphicFrameMk id="5124" creationId="{88D2582A-E9B3-4650-8691-4A44D34A736D}"/>
          </ac:graphicFrameMkLst>
        </pc:graphicFrameChg>
        <pc:graphicFrameChg chg="add mod modGraphic">
          <ac:chgData name="Timothy Jones" userId="d38dc6e7-a622-4308-85c7-acb332eede27" providerId="ADAL" clId="{82FD6203-B487-4650-B13B-6BBCEC51F4E4}" dt="2022-03-10T13:47:38.390" v="1239" actId="207"/>
          <ac:graphicFrameMkLst>
            <pc:docMk/>
            <pc:sldMk cId="754245445" sldId="565"/>
            <ac:graphicFrameMk id="5126" creationId="{5B7BE1AD-9A67-4D29-8770-7FB70087A98B}"/>
          </ac:graphicFrameMkLst>
        </pc:graphicFrameChg>
        <pc:picChg chg="mod ord">
          <ac:chgData name="Timothy Jones" userId="d38dc6e7-a622-4308-85c7-acb332eede27" providerId="ADAL" clId="{82FD6203-B487-4650-B13B-6BBCEC51F4E4}" dt="2022-03-10T13:46:35.552" v="1223" actId="26606"/>
          <ac:picMkLst>
            <pc:docMk/>
            <pc:sldMk cId="754245445" sldId="565"/>
            <ac:picMk id="5122" creationId="{3BE7625E-56BF-4990-844C-0DA9D45B632E}"/>
          </ac:picMkLst>
        </pc:picChg>
      </pc:sldChg>
      <pc:sldChg chg="addSp delSp modSp mod setBg">
        <pc:chgData name="Timothy Jones" userId="d38dc6e7-a622-4308-85c7-acb332eede27" providerId="ADAL" clId="{82FD6203-B487-4650-B13B-6BBCEC51F4E4}" dt="2022-03-10T13:48:36.010" v="1246" actId="113"/>
        <pc:sldMkLst>
          <pc:docMk/>
          <pc:sldMk cId="3452812069" sldId="566"/>
        </pc:sldMkLst>
        <pc:spChg chg="mod">
          <ac:chgData name="Timothy Jones" userId="d38dc6e7-a622-4308-85c7-acb332eede27" providerId="ADAL" clId="{82FD6203-B487-4650-B13B-6BBCEC51F4E4}" dt="2022-03-10T13:48:10.902" v="1242" actId="26606"/>
          <ac:spMkLst>
            <pc:docMk/>
            <pc:sldMk cId="3452812069" sldId="566"/>
            <ac:spMk id="2" creationId="{00000000-0000-0000-0000-000000000000}"/>
          </ac:spMkLst>
        </pc:spChg>
        <pc:spChg chg="mod">
          <ac:chgData name="Timothy Jones" userId="d38dc6e7-a622-4308-85c7-acb332eede27" providerId="ADAL" clId="{82FD6203-B487-4650-B13B-6BBCEC51F4E4}" dt="2022-03-10T13:48:19.614" v="1243" actId="1076"/>
          <ac:spMkLst>
            <pc:docMk/>
            <pc:sldMk cId="3452812069" sldId="566"/>
            <ac:spMk id="3" creationId="{DFDC7C43-A23E-4345-85A1-80441FAB306F}"/>
          </ac:spMkLst>
        </pc:spChg>
        <pc:spChg chg="mod ord">
          <ac:chgData name="Timothy Jones" userId="d38dc6e7-a622-4308-85c7-acb332eede27" providerId="ADAL" clId="{82FD6203-B487-4650-B13B-6BBCEC51F4E4}" dt="2022-03-10T13:48:36.010" v="1246" actId="113"/>
          <ac:spMkLst>
            <pc:docMk/>
            <pc:sldMk cId="3452812069" sldId="566"/>
            <ac:spMk id="4" creationId="{2C5E711B-D031-44C0-97E5-AD8DC9053424}"/>
          </ac:spMkLst>
        </pc:spChg>
        <pc:spChg chg="del">
          <ac:chgData name="Timothy Jones" userId="d38dc6e7-a622-4308-85c7-acb332eede27" providerId="ADAL" clId="{82FD6203-B487-4650-B13B-6BBCEC51F4E4}" dt="2022-03-10T13:47:52.640" v="1240" actId="26606"/>
          <ac:spMkLst>
            <pc:docMk/>
            <pc:sldMk cId="3452812069" sldId="566"/>
            <ac:spMk id="11" creationId="{A533DFBD-939F-4AE0-8606-630F64E9A47C}"/>
          </ac:spMkLst>
        </pc:spChg>
        <pc:spChg chg="add">
          <ac:chgData name="Timothy Jones" userId="d38dc6e7-a622-4308-85c7-acb332eede27" providerId="ADAL" clId="{82FD6203-B487-4650-B13B-6BBCEC51F4E4}" dt="2022-03-10T13:48:10.902" v="1242" actId="26606"/>
          <ac:spMkLst>
            <pc:docMk/>
            <pc:sldMk cId="3452812069" sldId="566"/>
            <ac:spMk id="18" creationId="{23A58148-D452-4F6F-A2FE-EED968DE1970}"/>
          </ac:spMkLst>
        </pc:spChg>
        <pc:graphicFrameChg chg="add mod modGraphic">
          <ac:chgData name="Timothy Jones" userId="d38dc6e7-a622-4308-85c7-acb332eede27" providerId="ADAL" clId="{82FD6203-B487-4650-B13B-6BBCEC51F4E4}" dt="2022-03-10T13:48:29.483" v="1245" actId="207"/>
          <ac:graphicFrameMkLst>
            <pc:docMk/>
            <pc:sldMk cId="3452812069" sldId="566"/>
            <ac:graphicFrameMk id="13" creationId="{780F88C4-77C7-4CA7-997B-88F2EB3501BD}"/>
          </ac:graphicFrameMkLst>
        </pc:graphicFrameChg>
      </pc:sldChg>
      <pc:sldChg chg="modSp mod setBg">
        <pc:chgData name="Timothy Jones" userId="d38dc6e7-a622-4308-85c7-acb332eede27" providerId="ADAL" clId="{82FD6203-B487-4650-B13B-6BBCEC51F4E4}" dt="2022-03-10T13:41:14.376" v="1192" actId="207"/>
        <pc:sldMkLst>
          <pc:docMk/>
          <pc:sldMk cId="3952481894" sldId="567"/>
        </pc:sldMkLst>
        <pc:spChg chg="mod">
          <ac:chgData name="Timothy Jones" userId="d38dc6e7-a622-4308-85c7-acb332eede27" providerId="ADAL" clId="{82FD6203-B487-4650-B13B-6BBCEC51F4E4}" dt="2022-03-10T13:40:48.150" v="1186" actId="27636"/>
          <ac:spMkLst>
            <pc:docMk/>
            <pc:sldMk cId="3952481894" sldId="567"/>
            <ac:spMk id="2" creationId="{00000000-0000-0000-0000-000000000000}"/>
          </ac:spMkLst>
        </pc:spChg>
        <pc:spChg chg="mod ord">
          <ac:chgData name="Timothy Jones" userId="d38dc6e7-a622-4308-85c7-acb332eede27" providerId="ADAL" clId="{82FD6203-B487-4650-B13B-6BBCEC51F4E4}" dt="2022-03-10T13:40:23.441" v="1175" actId="26606"/>
          <ac:spMkLst>
            <pc:docMk/>
            <pc:sldMk cId="3952481894" sldId="567"/>
            <ac:spMk id="4" creationId="{2C5E711B-D031-44C0-97E5-AD8DC9053424}"/>
          </ac:spMkLst>
        </pc:spChg>
        <pc:spChg chg="mod ord">
          <ac:chgData name="Timothy Jones" userId="d38dc6e7-a622-4308-85c7-acb332eede27" providerId="ADAL" clId="{82FD6203-B487-4650-B13B-6BBCEC51F4E4}" dt="2022-03-10T13:41:14.376" v="1192" actId="207"/>
          <ac:spMkLst>
            <pc:docMk/>
            <pc:sldMk cId="3952481894" sldId="567"/>
            <ac:spMk id="7" creationId="{19ABA415-5E9B-43CC-A42D-AFE24A8501F9}"/>
          </ac:spMkLst>
        </pc:spChg>
        <pc:picChg chg="mod">
          <ac:chgData name="Timothy Jones" userId="d38dc6e7-a622-4308-85c7-acb332eede27" providerId="ADAL" clId="{82FD6203-B487-4650-B13B-6BBCEC51F4E4}" dt="2022-03-10T13:40:23.441" v="1175" actId="26606"/>
          <ac:picMkLst>
            <pc:docMk/>
            <pc:sldMk cId="3952481894" sldId="567"/>
            <ac:picMk id="6146" creationId="{F99FCFC5-D0CB-4C63-B443-528B7AA31CCF}"/>
          </ac:picMkLst>
        </pc:picChg>
      </pc:sldChg>
      <pc:sldChg chg="addSp delSp modSp mod setBg">
        <pc:chgData name="Timothy Jones" userId="d38dc6e7-a622-4308-85c7-acb332eede27" providerId="ADAL" clId="{82FD6203-B487-4650-B13B-6BBCEC51F4E4}" dt="2022-03-10T13:52:09.644" v="1281" actId="1076"/>
        <pc:sldMkLst>
          <pc:docMk/>
          <pc:sldMk cId="4168212314" sldId="568"/>
        </pc:sldMkLst>
        <pc:spChg chg="mod ord">
          <ac:chgData name="Timothy Jones" userId="d38dc6e7-a622-4308-85c7-acb332eede27" providerId="ADAL" clId="{82FD6203-B487-4650-B13B-6BBCEC51F4E4}" dt="2022-03-10T13:51:12.523" v="1270" actId="207"/>
          <ac:spMkLst>
            <pc:docMk/>
            <pc:sldMk cId="4168212314" sldId="568"/>
            <ac:spMk id="2" creationId="{00000000-0000-0000-0000-000000000000}"/>
          </ac:spMkLst>
        </pc:spChg>
        <pc:spChg chg="mod ord">
          <ac:chgData name="Timothy Jones" userId="d38dc6e7-a622-4308-85c7-acb332eede27" providerId="ADAL" clId="{82FD6203-B487-4650-B13B-6BBCEC51F4E4}" dt="2022-03-10T13:50:21.485" v="1249" actId="26606"/>
          <ac:spMkLst>
            <pc:docMk/>
            <pc:sldMk cId="4168212314" sldId="568"/>
            <ac:spMk id="4" creationId="{2C5E711B-D031-44C0-97E5-AD8DC9053424}"/>
          </ac:spMkLst>
        </pc:spChg>
        <pc:spChg chg="mod">
          <ac:chgData name="Timothy Jones" userId="d38dc6e7-a622-4308-85c7-acb332eede27" providerId="ADAL" clId="{82FD6203-B487-4650-B13B-6BBCEC51F4E4}" dt="2022-03-10T13:51:21.713" v="1271" actId="1076"/>
          <ac:spMkLst>
            <pc:docMk/>
            <pc:sldMk cId="4168212314" sldId="568"/>
            <ac:spMk id="29" creationId="{A74E0B3C-DB4E-40B8-9DC3-E3B56950E439}"/>
          </ac:spMkLst>
        </pc:spChg>
        <pc:spChg chg="add del">
          <ac:chgData name="Timothy Jones" userId="d38dc6e7-a622-4308-85c7-acb332eede27" providerId="ADAL" clId="{82FD6203-B487-4650-B13B-6BBCEC51F4E4}" dt="2022-03-10T13:50:21.485" v="1249" actId="26606"/>
          <ac:spMkLst>
            <pc:docMk/>
            <pc:sldMk cId="4168212314" sldId="568"/>
            <ac:spMk id="73" creationId="{4038CB10-1F5C-4D54-9DF7-12586DE5B007}"/>
          </ac:spMkLst>
        </pc:spChg>
        <pc:spChg chg="add del">
          <ac:chgData name="Timothy Jones" userId="d38dc6e7-a622-4308-85c7-acb332eede27" providerId="ADAL" clId="{82FD6203-B487-4650-B13B-6BBCEC51F4E4}" dt="2022-03-10T13:50:21.485" v="1249" actId="26606"/>
          <ac:spMkLst>
            <pc:docMk/>
            <pc:sldMk cId="4168212314" sldId="568"/>
            <ac:spMk id="75" creationId="{36D30126-6314-4A93-B27E-5C66CF781924}"/>
          </ac:spMkLst>
        </pc:spChg>
        <pc:spChg chg="add">
          <ac:chgData name="Timothy Jones" userId="d38dc6e7-a622-4308-85c7-acb332eede27" providerId="ADAL" clId="{82FD6203-B487-4650-B13B-6BBCEC51F4E4}" dt="2022-03-10T13:50:21.485" v="1249" actId="26606"/>
          <ac:spMkLst>
            <pc:docMk/>
            <pc:sldMk cId="4168212314" sldId="568"/>
            <ac:spMk id="76" creationId="{6A55A497-810F-4F60-B84E-FDE68ABFE607}"/>
          </ac:spMkLst>
        </pc:spChg>
        <pc:spChg chg="add del">
          <ac:chgData name="Timothy Jones" userId="d38dc6e7-a622-4308-85c7-acb332eede27" providerId="ADAL" clId="{82FD6203-B487-4650-B13B-6BBCEC51F4E4}" dt="2022-03-10T13:50:21.485" v="1249" actId="26606"/>
          <ac:spMkLst>
            <pc:docMk/>
            <pc:sldMk cId="4168212314" sldId="568"/>
            <ac:spMk id="77" creationId="{73ED6512-6858-4552-B699-9A97FE9A4EA2}"/>
          </ac:spMkLst>
        </pc:spChg>
        <pc:spChg chg="add">
          <ac:chgData name="Timothy Jones" userId="d38dc6e7-a622-4308-85c7-acb332eede27" providerId="ADAL" clId="{82FD6203-B487-4650-B13B-6BBCEC51F4E4}" dt="2022-03-10T13:50:21.485" v="1249" actId="26606"/>
          <ac:spMkLst>
            <pc:docMk/>
            <pc:sldMk cId="4168212314" sldId="568"/>
            <ac:spMk id="78" creationId="{4B8E30CD-C8AA-4F1D-8997-BAFCF7CE9D90}"/>
          </ac:spMkLst>
        </pc:spChg>
        <pc:spChg chg="add">
          <ac:chgData name="Timothy Jones" userId="d38dc6e7-a622-4308-85c7-acb332eede27" providerId="ADAL" clId="{82FD6203-B487-4650-B13B-6BBCEC51F4E4}" dt="2022-03-10T13:50:21.485" v="1249" actId="26606"/>
          <ac:spMkLst>
            <pc:docMk/>
            <pc:sldMk cId="4168212314" sldId="568"/>
            <ac:spMk id="80" creationId="{1A2CE4AB-6F16-49A0-9608-1227FF801F2A}"/>
          </ac:spMkLst>
        </pc:spChg>
        <pc:spChg chg="add">
          <ac:chgData name="Timothy Jones" userId="d38dc6e7-a622-4308-85c7-acb332eede27" providerId="ADAL" clId="{82FD6203-B487-4650-B13B-6BBCEC51F4E4}" dt="2022-03-10T13:50:21.485" v="1249" actId="26606"/>
          <ac:spMkLst>
            <pc:docMk/>
            <pc:sldMk cId="4168212314" sldId="568"/>
            <ac:spMk id="82" creationId="{50C6CE2B-DD6C-4EBC-9E38-2FCF23E93A99}"/>
          </ac:spMkLst>
        </pc:spChg>
        <pc:spChg chg="add">
          <ac:chgData name="Timothy Jones" userId="d38dc6e7-a622-4308-85c7-acb332eede27" providerId="ADAL" clId="{82FD6203-B487-4650-B13B-6BBCEC51F4E4}" dt="2022-03-10T13:50:21.485" v="1249" actId="26606"/>
          <ac:spMkLst>
            <pc:docMk/>
            <pc:sldMk cId="4168212314" sldId="568"/>
            <ac:spMk id="84" creationId="{2C8B90EA-01BD-4358-9BD4-801A57B98844}"/>
          </ac:spMkLst>
        </pc:spChg>
        <pc:picChg chg="mod ord">
          <ac:chgData name="Timothy Jones" userId="d38dc6e7-a622-4308-85c7-acb332eede27" providerId="ADAL" clId="{82FD6203-B487-4650-B13B-6BBCEC51F4E4}" dt="2022-03-10T13:52:09.644" v="1281" actId="1076"/>
          <ac:picMkLst>
            <pc:docMk/>
            <pc:sldMk cId="4168212314" sldId="568"/>
            <ac:picMk id="7172" creationId="{1CB8C0AC-CF39-4A22-9DEF-1A0552A216D6}"/>
          </ac:picMkLst>
        </pc:picChg>
      </pc:sldChg>
      <pc:sldChg chg="addSp delSp modSp mod setBg">
        <pc:chgData name="Timothy Jones" userId="d38dc6e7-a622-4308-85c7-acb332eede27" providerId="ADAL" clId="{82FD6203-B487-4650-B13B-6BBCEC51F4E4}" dt="2022-03-10T13:53:14.810" v="1288" actId="207"/>
        <pc:sldMkLst>
          <pc:docMk/>
          <pc:sldMk cId="1920206336" sldId="569"/>
        </pc:sldMkLst>
        <pc:spChg chg="mod">
          <ac:chgData name="Timothy Jones" userId="d38dc6e7-a622-4308-85c7-acb332eede27" providerId="ADAL" clId="{82FD6203-B487-4650-B13B-6BBCEC51F4E4}" dt="2022-03-10T13:53:14.810" v="1288" actId="207"/>
          <ac:spMkLst>
            <pc:docMk/>
            <pc:sldMk cId="1920206336" sldId="569"/>
            <ac:spMk id="3" creationId="{DFDC7C43-A23E-4345-85A1-80441FAB306F}"/>
          </ac:spMkLst>
        </pc:spChg>
        <pc:spChg chg="del">
          <ac:chgData name="Timothy Jones" userId="d38dc6e7-a622-4308-85c7-acb332eede27" providerId="ADAL" clId="{82FD6203-B487-4650-B13B-6BBCEC51F4E4}" dt="2022-03-10T13:52:26.640" v="1282" actId="26606"/>
          <ac:spMkLst>
            <pc:docMk/>
            <pc:sldMk cId="1920206336" sldId="569"/>
            <ac:spMk id="12" creationId="{38A98670-6251-44FB-BF5C-C2AF57BB79DB}"/>
          </ac:spMkLst>
        </pc:spChg>
        <pc:graphicFrameChg chg="add mod">
          <ac:chgData name="Timothy Jones" userId="d38dc6e7-a622-4308-85c7-acb332eede27" providerId="ADAL" clId="{82FD6203-B487-4650-B13B-6BBCEC51F4E4}" dt="2022-03-10T13:53:03.775" v="1287"/>
          <ac:graphicFrameMkLst>
            <pc:docMk/>
            <pc:sldMk cId="1920206336" sldId="569"/>
            <ac:graphicFrameMk id="14" creationId="{6D3EC302-54E0-4E5D-936F-B568E80DA30F}"/>
          </ac:graphicFrameMkLst>
        </pc:graphicFrameChg>
      </pc:sldChg>
      <pc:sldChg chg="modSp mod setBg">
        <pc:chgData name="Timothy Jones" userId="d38dc6e7-a622-4308-85c7-acb332eede27" providerId="ADAL" clId="{82FD6203-B487-4650-B13B-6BBCEC51F4E4}" dt="2022-03-10T14:01:38.552" v="1436"/>
        <pc:sldMkLst>
          <pc:docMk/>
          <pc:sldMk cId="4161386790" sldId="570"/>
        </pc:sldMkLst>
        <pc:spChg chg="mod">
          <ac:chgData name="Timothy Jones" userId="d38dc6e7-a622-4308-85c7-acb332eede27" providerId="ADAL" clId="{82FD6203-B487-4650-B13B-6BBCEC51F4E4}" dt="2022-03-10T14:01:25.304" v="1432" actId="114"/>
          <ac:spMkLst>
            <pc:docMk/>
            <pc:sldMk cId="4161386790" sldId="570"/>
            <ac:spMk id="2" creationId="{00000000-0000-0000-0000-000000000000}"/>
          </ac:spMkLst>
        </pc:spChg>
        <pc:spChg chg="mod">
          <ac:chgData name="Timothy Jones" userId="d38dc6e7-a622-4308-85c7-acb332eede27" providerId="ADAL" clId="{82FD6203-B487-4650-B13B-6BBCEC51F4E4}" dt="2022-03-10T13:58:42.240" v="1303" actId="207"/>
          <ac:spMkLst>
            <pc:docMk/>
            <pc:sldMk cId="4161386790" sldId="570"/>
            <ac:spMk id="4" creationId="{2C5E711B-D031-44C0-97E5-AD8DC9053424}"/>
          </ac:spMkLst>
        </pc:spChg>
        <pc:spChg chg="mod">
          <ac:chgData name="Timothy Jones" userId="d38dc6e7-a622-4308-85c7-acb332eede27" providerId="ADAL" clId="{82FD6203-B487-4650-B13B-6BBCEC51F4E4}" dt="2022-03-10T14:01:38.552" v="1436"/>
          <ac:spMkLst>
            <pc:docMk/>
            <pc:sldMk cId="4161386790" sldId="570"/>
            <ac:spMk id="6" creationId="{75A5B4C4-3C4D-4150-B546-E6617EC6F71A}"/>
          </ac:spMkLst>
        </pc:spChg>
        <pc:spChg chg="mod">
          <ac:chgData name="Timothy Jones" userId="d38dc6e7-a622-4308-85c7-acb332eede27" providerId="ADAL" clId="{82FD6203-B487-4650-B13B-6BBCEC51F4E4}" dt="2022-03-10T14:01:36.076" v="1435" actId="115"/>
          <ac:spMkLst>
            <pc:docMk/>
            <pc:sldMk cId="4161386790" sldId="570"/>
            <ac:spMk id="7" creationId="{05E93020-FC1D-4959-A311-6F3811B5FD61}"/>
          </ac:spMkLst>
        </pc:spChg>
        <pc:spChg chg="mod">
          <ac:chgData name="Timothy Jones" userId="d38dc6e7-a622-4308-85c7-acb332eede27" providerId="ADAL" clId="{82FD6203-B487-4650-B13B-6BBCEC51F4E4}" dt="2022-03-10T14:01:06.786" v="1426" actId="1076"/>
          <ac:spMkLst>
            <pc:docMk/>
            <pc:sldMk cId="4161386790" sldId="570"/>
            <ac:spMk id="32" creationId="{833283CA-366D-48E1-B8ED-8F904CD7A08A}"/>
          </ac:spMkLst>
        </pc:spChg>
      </pc:sldChg>
      <pc:sldChg chg="addSp modSp new del mod">
        <pc:chgData name="Timothy Jones" userId="d38dc6e7-a622-4308-85c7-acb332eede27" providerId="ADAL" clId="{82FD6203-B487-4650-B13B-6BBCEC51F4E4}" dt="2022-03-10T14:13:56.065" v="1739" actId="47"/>
        <pc:sldMkLst>
          <pc:docMk/>
          <pc:sldMk cId="4176056359" sldId="571"/>
        </pc:sldMkLst>
        <pc:picChg chg="add mod">
          <ac:chgData name="Timothy Jones" userId="d38dc6e7-a622-4308-85c7-acb332eede27" providerId="ADAL" clId="{82FD6203-B487-4650-B13B-6BBCEC51F4E4}" dt="2022-03-10T14:12:01.539" v="1734" actId="1076"/>
          <ac:picMkLst>
            <pc:docMk/>
            <pc:sldMk cId="4176056359" sldId="571"/>
            <ac:picMk id="5" creationId="{0FC35E31-9076-468B-B0A7-453FAC1277F5}"/>
          </ac:picMkLst>
        </pc:picChg>
      </pc:sldChg>
      <pc:sldChg chg="addSp delSp modSp new mod setBg addAnim">
        <pc:chgData name="Timothy Jones" userId="d38dc6e7-a622-4308-85c7-acb332eede27" providerId="ADAL" clId="{82FD6203-B487-4650-B13B-6BBCEC51F4E4}" dt="2022-03-10T14:11:44.460" v="1732" actId="1076"/>
        <pc:sldMkLst>
          <pc:docMk/>
          <pc:sldMk cId="1839181760" sldId="572"/>
        </pc:sldMkLst>
        <pc:spChg chg="mod">
          <ac:chgData name="Timothy Jones" userId="d38dc6e7-a622-4308-85c7-acb332eede27" providerId="ADAL" clId="{82FD6203-B487-4650-B13B-6BBCEC51F4E4}" dt="2022-03-10T14:11:44.460" v="1732" actId="1076"/>
          <ac:spMkLst>
            <pc:docMk/>
            <pc:sldMk cId="1839181760" sldId="572"/>
            <ac:spMk id="2" creationId="{EE2E932E-EA62-4D1B-B4BA-C92079AF1890}"/>
          </ac:spMkLst>
        </pc:spChg>
        <pc:spChg chg="del mod">
          <ac:chgData name="Timothy Jones" userId="d38dc6e7-a622-4308-85c7-acb332eede27" providerId="ADAL" clId="{82FD6203-B487-4650-B13B-6BBCEC51F4E4}" dt="2022-03-10T14:10:49.812" v="1691" actId="478"/>
          <ac:spMkLst>
            <pc:docMk/>
            <pc:sldMk cId="1839181760" sldId="572"/>
            <ac:spMk id="3" creationId="{141BFA3E-6AB0-4C18-B0C9-E27D0DBEB806}"/>
          </ac:spMkLst>
        </pc:spChg>
        <pc:spChg chg="mod">
          <ac:chgData name="Timothy Jones" userId="d38dc6e7-a622-4308-85c7-acb332eede27" providerId="ADAL" clId="{82FD6203-B487-4650-B13B-6BBCEC51F4E4}" dt="2022-03-10T14:10:53.340" v="1692" actId="26606"/>
          <ac:spMkLst>
            <pc:docMk/>
            <pc:sldMk cId="1839181760" sldId="572"/>
            <ac:spMk id="4" creationId="{2989ACFB-D5CD-4310-A44B-1771CEF043EF}"/>
          </ac:spMkLst>
        </pc:spChg>
        <pc:spChg chg="add">
          <ac:chgData name="Timothy Jones" userId="d38dc6e7-a622-4308-85c7-acb332eede27" providerId="ADAL" clId="{82FD6203-B487-4650-B13B-6BBCEC51F4E4}" dt="2022-03-10T14:10:53.340" v="1692" actId="26606"/>
          <ac:spMkLst>
            <pc:docMk/>
            <pc:sldMk cId="1839181760" sldId="572"/>
            <ac:spMk id="10" creationId="{71B2258F-86CA-4D4D-8270-BC05FCDEBFB3}"/>
          </ac:spMkLst>
        </pc:spChg>
        <pc:picChg chg="add">
          <ac:chgData name="Timothy Jones" userId="d38dc6e7-a622-4308-85c7-acb332eede27" providerId="ADAL" clId="{82FD6203-B487-4650-B13B-6BBCEC51F4E4}" dt="2022-03-10T14:10:53.340" v="1692" actId="26606"/>
          <ac:picMkLst>
            <pc:docMk/>
            <pc:sldMk cId="1839181760" sldId="572"/>
            <ac:picMk id="6" creationId="{E32DD1F3-0DAE-4F7C-8EA3-04DC7D6907AA}"/>
          </ac:picMkLst>
        </pc:picChg>
      </pc:sldChg>
      <pc:sldChg chg="addSp delSp modSp add mod setBg delDesignElem">
        <pc:chgData name="Timothy Jones" userId="d38dc6e7-a622-4308-85c7-acb332eede27" providerId="ADAL" clId="{82FD6203-B487-4650-B13B-6BBCEC51F4E4}" dt="2022-03-10T14:15:31.047" v="1742" actId="20577"/>
        <pc:sldMkLst>
          <pc:docMk/>
          <pc:sldMk cId="1476465953" sldId="573"/>
        </pc:sldMkLst>
        <pc:spChg chg="mod">
          <ac:chgData name="Timothy Jones" userId="d38dc6e7-a622-4308-85c7-acb332eede27" providerId="ADAL" clId="{82FD6203-B487-4650-B13B-6BBCEC51F4E4}" dt="2022-03-10T14:08:01.557" v="1588" actId="26606"/>
          <ac:spMkLst>
            <pc:docMk/>
            <pc:sldMk cId="1476465953" sldId="573"/>
            <ac:spMk id="2" creationId="{00000000-0000-0000-0000-000000000000}"/>
          </ac:spMkLst>
        </pc:spChg>
        <pc:spChg chg="mod">
          <ac:chgData name="Timothy Jones" userId="d38dc6e7-a622-4308-85c7-acb332eede27" providerId="ADAL" clId="{82FD6203-B487-4650-B13B-6BBCEC51F4E4}" dt="2022-03-10T14:08:01.557" v="1588" actId="26606"/>
          <ac:spMkLst>
            <pc:docMk/>
            <pc:sldMk cId="1476465953" sldId="573"/>
            <ac:spMk id="9" creationId="{F2A13196-D0E7-4163-A061-D0964E65C457}"/>
          </ac:spMkLst>
        </pc:spChg>
        <pc:spChg chg="del">
          <ac:chgData name="Timothy Jones" userId="d38dc6e7-a622-4308-85c7-acb332eede27" providerId="ADAL" clId="{82FD6203-B487-4650-B13B-6BBCEC51F4E4}" dt="2022-03-10T14:06:18.934" v="1578"/>
          <ac:spMkLst>
            <pc:docMk/>
            <pc:sldMk cId="1476465953" sldId="573"/>
            <ac:spMk id="79" creationId="{BACC6370-2D7E-4714-9D71-7542949D7D5D}"/>
          </ac:spMkLst>
        </pc:spChg>
        <pc:spChg chg="del">
          <ac:chgData name="Timothy Jones" userId="d38dc6e7-a622-4308-85c7-acb332eede27" providerId="ADAL" clId="{82FD6203-B487-4650-B13B-6BBCEC51F4E4}" dt="2022-03-10T14:06:18.934" v="1578"/>
          <ac:spMkLst>
            <pc:docMk/>
            <pc:sldMk cId="1476465953" sldId="573"/>
            <ac:spMk id="80" creationId="{F68B3F68-107C-434F-AA38-110D5EA91B85}"/>
          </ac:spMkLst>
        </pc:spChg>
        <pc:spChg chg="del">
          <ac:chgData name="Timothy Jones" userId="d38dc6e7-a622-4308-85c7-acb332eede27" providerId="ADAL" clId="{82FD6203-B487-4650-B13B-6BBCEC51F4E4}" dt="2022-03-10T14:06:18.934" v="1578"/>
          <ac:spMkLst>
            <pc:docMk/>
            <pc:sldMk cId="1476465953" sldId="573"/>
            <ac:spMk id="81" creationId="{AAD0DBB9-1A4B-4391-81D4-CB19F9AB918A}"/>
          </ac:spMkLst>
        </pc:spChg>
        <pc:spChg chg="del">
          <ac:chgData name="Timothy Jones" userId="d38dc6e7-a622-4308-85c7-acb332eede27" providerId="ADAL" clId="{82FD6203-B487-4650-B13B-6BBCEC51F4E4}" dt="2022-03-10T14:06:18.934" v="1578"/>
          <ac:spMkLst>
            <pc:docMk/>
            <pc:sldMk cId="1476465953" sldId="573"/>
            <ac:spMk id="82" creationId="{063BBA22-50EA-4C4D-BE05-F1CE4E63AA56}"/>
          </ac:spMkLst>
        </pc:spChg>
        <pc:spChg chg="add">
          <ac:chgData name="Timothy Jones" userId="d38dc6e7-a622-4308-85c7-acb332eede27" providerId="ADAL" clId="{82FD6203-B487-4650-B13B-6BBCEC51F4E4}" dt="2022-03-10T14:08:01.557" v="1588" actId="26606"/>
          <ac:spMkLst>
            <pc:docMk/>
            <pc:sldMk cId="1476465953" sldId="573"/>
            <ac:spMk id="89" creationId="{C5E6CFF1-2F42-4E10-9A97-F116F46F53FE}"/>
          </ac:spMkLst>
        </pc:spChg>
        <pc:graphicFrameChg chg="mod modGraphic">
          <ac:chgData name="Timothy Jones" userId="d38dc6e7-a622-4308-85c7-acb332eede27" providerId="ADAL" clId="{82FD6203-B487-4650-B13B-6BBCEC51F4E4}" dt="2022-03-10T14:15:31.047" v="1742" actId="20577"/>
          <ac:graphicFrameMkLst>
            <pc:docMk/>
            <pc:sldMk cId="1476465953" sldId="573"/>
            <ac:graphicFrameMk id="83" creationId="{07E45CF9-419D-4399-8BDC-D87650CD9BD4}"/>
          </ac:graphicFrameMkLst>
        </pc:graphicFrameChg>
        <pc:picChg chg="add del">
          <ac:chgData name="Timothy Jones" userId="d38dc6e7-a622-4308-85c7-acb332eede27" providerId="ADAL" clId="{82FD6203-B487-4650-B13B-6BBCEC51F4E4}" dt="2022-03-10T14:08:01.442" v="1587" actId="26606"/>
          <ac:picMkLst>
            <pc:docMk/>
            <pc:sldMk cId="1476465953" sldId="573"/>
            <ac:picMk id="85" creationId="{DA0AC8FF-78B8-4D31-93DA-2A53CCB97F40}"/>
          </ac:picMkLst>
        </pc:picChg>
        <pc:picChg chg="add">
          <ac:chgData name="Timothy Jones" userId="d38dc6e7-a622-4308-85c7-acb332eede27" providerId="ADAL" clId="{82FD6203-B487-4650-B13B-6BBCEC51F4E4}" dt="2022-03-10T14:08:01.557" v="1588" actId="26606"/>
          <ac:picMkLst>
            <pc:docMk/>
            <pc:sldMk cId="1476465953" sldId="573"/>
            <ac:picMk id="87" creationId="{E38E40E7-1C3F-488D-A8AF-E85F60C763F9}"/>
          </ac:picMkLst>
        </pc:picChg>
        <pc:cxnChg chg="add">
          <ac:chgData name="Timothy Jones" userId="d38dc6e7-a622-4308-85c7-acb332eede27" providerId="ADAL" clId="{82FD6203-B487-4650-B13B-6BBCEC51F4E4}" dt="2022-03-10T14:08:01.557" v="1588" actId="26606"/>
          <ac:cxnSpMkLst>
            <pc:docMk/>
            <pc:sldMk cId="1476465953" sldId="573"/>
            <ac:cxnSpMk id="91" creationId="{67182200-4859-4C8D-BCBB-55B245C28BA3}"/>
          </ac:cxnSpMkLst>
        </pc:cxnChg>
      </pc:sldChg>
      <pc:sldChg chg="modSp add ord">
        <pc:chgData name="Timothy Jones" userId="d38dc6e7-a622-4308-85c7-acb332eede27" providerId="ADAL" clId="{82FD6203-B487-4650-B13B-6BBCEC51F4E4}" dt="2022-03-10T14:13:59.648" v="1741" actId="20577"/>
        <pc:sldMkLst>
          <pc:docMk/>
          <pc:sldMk cId="3389769471" sldId="574"/>
        </pc:sldMkLst>
        <pc:spChg chg="mod">
          <ac:chgData name="Timothy Jones" userId="d38dc6e7-a622-4308-85c7-acb332eede27" providerId="ADAL" clId="{82FD6203-B487-4650-B13B-6BBCEC51F4E4}" dt="2022-03-10T14:13:59.648" v="1741" actId="20577"/>
          <ac:spMkLst>
            <pc:docMk/>
            <pc:sldMk cId="3389769471" sldId="574"/>
            <ac:spMk id="2" creationId="{EE2E932E-EA62-4D1B-B4BA-C92079AF1890}"/>
          </ac:spMkLst>
        </pc:spChg>
      </pc:sldChg>
    </pc:docChg>
  </pc:docChgLst>
  <pc:docChgLst>
    <pc:chgData name="Sadia Ibrahim" userId="S::sadiaibrahim.bootcamp@justit.co.uk::be2d90aa-a180-4b10-9455-904d6cacc4f3" providerId="AD" clId="Web-{FA159B5C-2AC6-4473-A4FB-2B47FE61FC0F}"/>
    <pc:docChg chg="modSld">
      <pc:chgData name="Sadia Ibrahim" userId="S::sadiaibrahim.bootcamp@justit.co.uk::be2d90aa-a180-4b10-9455-904d6cacc4f3" providerId="AD" clId="Web-{FA159B5C-2AC6-4473-A4FB-2B47FE61FC0F}" dt="2022-09-26T08:06:17.390" v="1" actId="1076"/>
      <pc:docMkLst>
        <pc:docMk/>
      </pc:docMkLst>
      <pc:sldChg chg="modSp">
        <pc:chgData name="Sadia Ibrahim" userId="S::sadiaibrahim.bootcamp@justit.co.uk::be2d90aa-a180-4b10-9455-904d6cacc4f3" providerId="AD" clId="Web-{FA159B5C-2AC6-4473-A4FB-2B47FE61FC0F}" dt="2022-09-26T08:06:17.390" v="1" actId="1076"/>
        <pc:sldMkLst>
          <pc:docMk/>
          <pc:sldMk cId="67229089" sldId="449"/>
        </pc:sldMkLst>
        <pc:picChg chg="mod">
          <ac:chgData name="Sadia Ibrahim" userId="S::sadiaibrahim.bootcamp@justit.co.uk::be2d90aa-a180-4b10-9455-904d6cacc4f3" providerId="AD" clId="Web-{FA159B5C-2AC6-4473-A4FB-2B47FE61FC0F}" dt="2022-09-26T08:06:17.390" v="1" actId="1076"/>
          <ac:picMkLst>
            <pc:docMk/>
            <pc:sldMk cId="67229089" sldId="449"/>
            <ac:picMk id="3" creationId="{E9732FE5-6083-A045-AB43-E3DD63B7DB3D}"/>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ata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diagrams/_rels/data6.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 Id="rId14" Type="http://schemas.openxmlformats.org/officeDocument/2006/relationships/image" Target="../media/image70.svg"/></Relationships>
</file>

<file path=ppt/diagrams/_rels/data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6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 Id="rId14" Type="http://schemas.openxmlformats.org/officeDocument/2006/relationships/image" Target="../media/image7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6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1E8A7B-C800-406A-B81F-DF3484DB0408}"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A34C8B4-1C2F-4E7A-9C30-1939950BFA6E}">
      <dgm:prSet/>
      <dgm:spPr/>
      <dgm:t>
        <a:bodyPr/>
        <a:lstStyle/>
        <a:p>
          <a:pPr>
            <a:lnSpc>
              <a:spcPct val="100000"/>
            </a:lnSpc>
          </a:pPr>
          <a:r>
            <a:rPr lang="en-GB" b="1"/>
            <a:t>SDLC, what is it?</a:t>
          </a:r>
          <a:br>
            <a:rPr lang="en-GB" b="1"/>
          </a:br>
          <a:endParaRPr lang="en-GB" b="1"/>
        </a:p>
      </dgm:t>
    </dgm:pt>
    <dgm:pt modelId="{C14CC3EA-35D2-4617-8E84-27F181C5C003}" type="parTrans" cxnId="{2D10085C-7C82-4BBA-9C54-44037FA8BE47}">
      <dgm:prSet/>
      <dgm:spPr/>
      <dgm:t>
        <a:bodyPr/>
        <a:lstStyle/>
        <a:p>
          <a:endParaRPr lang="en-US"/>
        </a:p>
      </dgm:t>
    </dgm:pt>
    <dgm:pt modelId="{D7C9B272-4F3C-43CB-B06C-AFA44ECE3821}" type="sibTrans" cxnId="{2D10085C-7C82-4BBA-9C54-44037FA8BE47}">
      <dgm:prSet/>
      <dgm:spPr/>
      <dgm:t>
        <a:bodyPr/>
        <a:lstStyle/>
        <a:p>
          <a:endParaRPr lang="en-US"/>
        </a:p>
      </dgm:t>
    </dgm:pt>
    <dgm:pt modelId="{764F7028-010F-495C-A700-1257EBAE92EA}">
      <dgm:prSet/>
      <dgm:spPr/>
      <dgm:t>
        <a:bodyPr/>
        <a:lstStyle/>
        <a:p>
          <a:pPr>
            <a:lnSpc>
              <a:spcPct val="100000"/>
            </a:lnSpc>
          </a:pPr>
          <a:r>
            <a:rPr lang="en-GB" b="1"/>
            <a:t>7 stages of software development</a:t>
          </a:r>
          <a:endParaRPr lang="en-US"/>
        </a:p>
      </dgm:t>
    </dgm:pt>
    <dgm:pt modelId="{937186D3-624E-4C4E-A7F5-FA18913A1A1D}" type="parTrans" cxnId="{4936BC03-8053-4EE3-941F-A420E553F8CA}">
      <dgm:prSet/>
      <dgm:spPr/>
      <dgm:t>
        <a:bodyPr/>
        <a:lstStyle/>
        <a:p>
          <a:endParaRPr lang="en-US"/>
        </a:p>
      </dgm:t>
    </dgm:pt>
    <dgm:pt modelId="{F309B01A-82F2-41AC-B1D8-7FD1016C2AAE}" type="sibTrans" cxnId="{4936BC03-8053-4EE3-941F-A420E553F8CA}">
      <dgm:prSet/>
      <dgm:spPr/>
      <dgm:t>
        <a:bodyPr/>
        <a:lstStyle/>
        <a:p>
          <a:endParaRPr lang="en-US"/>
        </a:p>
      </dgm:t>
    </dgm:pt>
    <dgm:pt modelId="{D32F91FE-78FE-4848-8A78-92673E3CDA4E}">
      <dgm:prSet/>
      <dgm:spPr/>
      <dgm:t>
        <a:bodyPr/>
        <a:lstStyle/>
        <a:p>
          <a:pPr>
            <a:lnSpc>
              <a:spcPct val="100000"/>
            </a:lnSpc>
          </a:pPr>
          <a:r>
            <a:rPr lang="en-GB" b="1"/>
            <a:t>Focussed look at stages 1-3</a:t>
          </a:r>
          <a:br>
            <a:rPr lang="en-GB"/>
          </a:br>
          <a:endParaRPr lang="en-US"/>
        </a:p>
      </dgm:t>
    </dgm:pt>
    <dgm:pt modelId="{3D01677F-FD17-429B-B360-A8065DBE5790}" type="parTrans" cxnId="{51FA2121-95C3-457A-8B28-2299AD9EBE04}">
      <dgm:prSet/>
      <dgm:spPr/>
      <dgm:t>
        <a:bodyPr/>
        <a:lstStyle/>
        <a:p>
          <a:endParaRPr lang="en-US"/>
        </a:p>
      </dgm:t>
    </dgm:pt>
    <dgm:pt modelId="{F9D91D98-3592-4D0F-8E30-7E1C2BA5B3C0}" type="sibTrans" cxnId="{51FA2121-95C3-457A-8B28-2299AD9EBE04}">
      <dgm:prSet/>
      <dgm:spPr/>
      <dgm:t>
        <a:bodyPr/>
        <a:lstStyle/>
        <a:p>
          <a:endParaRPr lang="en-US"/>
        </a:p>
      </dgm:t>
    </dgm:pt>
    <dgm:pt modelId="{30C9B840-7B08-41D3-BAA5-2D01195213CE}" type="pres">
      <dgm:prSet presAssocID="{F71E8A7B-C800-406A-B81F-DF3484DB0408}" presName="root" presStyleCnt="0">
        <dgm:presLayoutVars>
          <dgm:dir/>
          <dgm:resizeHandles val="exact"/>
        </dgm:presLayoutVars>
      </dgm:prSet>
      <dgm:spPr/>
    </dgm:pt>
    <dgm:pt modelId="{8956EE76-6171-4374-A974-90841406F095}" type="pres">
      <dgm:prSet presAssocID="{0A34C8B4-1C2F-4E7A-9C30-1939950BFA6E}" presName="compNode" presStyleCnt="0"/>
      <dgm:spPr/>
    </dgm:pt>
    <dgm:pt modelId="{9B1CD371-9912-431B-865C-91AFBA44CA39}" type="pres">
      <dgm:prSet presAssocID="{0A34C8B4-1C2F-4E7A-9C30-1939950BFA6E}" presName="bgRect" presStyleLbl="bgShp" presStyleIdx="0" presStyleCnt="3"/>
      <dgm:spPr/>
    </dgm:pt>
    <dgm:pt modelId="{0568B647-48D2-4288-8727-79611C00EC3E}" type="pres">
      <dgm:prSet presAssocID="{0A34C8B4-1C2F-4E7A-9C30-1939950BFA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C74174A5-A137-4FE8-A8B1-ACA1A52FCF2A}" type="pres">
      <dgm:prSet presAssocID="{0A34C8B4-1C2F-4E7A-9C30-1939950BFA6E}" presName="spaceRect" presStyleCnt="0"/>
      <dgm:spPr/>
    </dgm:pt>
    <dgm:pt modelId="{CB8588F8-E1E5-4407-9567-8F981B8EC973}" type="pres">
      <dgm:prSet presAssocID="{0A34C8B4-1C2F-4E7A-9C30-1939950BFA6E}" presName="parTx" presStyleLbl="revTx" presStyleIdx="0" presStyleCnt="3">
        <dgm:presLayoutVars>
          <dgm:chMax val="0"/>
          <dgm:chPref val="0"/>
        </dgm:presLayoutVars>
      </dgm:prSet>
      <dgm:spPr/>
    </dgm:pt>
    <dgm:pt modelId="{114BDC00-DACE-495F-BDF2-C59BAAC669A4}" type="pres">
      <dgm:prSet presAssocID="{D7C9B272-4F3C-43CB-B06C-AFA44ECE3821}" presName="sibTrans" presStyleCnt="0"/>
      <dgm:spPr/>
    </dgm:pt>
    <dgm:pt modelId="{17351C4F-C9C9-4925-AE5F-CF8EA1C33FB6}" type="pres">
      <dgm:prSet presAssocID="{764F7028-010F-495C-A700-1257EBAE92EA}" presName="compNode" presStyleCnt="0"/>
      <dgm:spPr/>
    </dgm:pt>
    <dgm:pt modelId="{4EAD6DE4-AB72-4D06-AC57-CA67E7CB98A8}" type="pres">
      <dgm:prSet presAssocID="{764F7028-010F-495C-A700-1257EBAE92EA}" presName="bgRect" presStyleLbl="bgShp" presStyleIdx="1" presStyleCnt="3"/>
      <dgm:spPr/>
    </dgm:pt>
    <dgm:pt modelId="{CE16F92E-2777-4694-AB95-DDD35029982E}" type="pres">
      <dgm:prSet presAssocID="{764F7028-010F-495C-A700-1257EBAE92E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87188C71-A5E1-41E4-A896-9F22683ED2FB}" type="pres">
      <dgm:prSet presAssocID="{764F7028-010F-495C-A700-1257EBAE92EA}" presName="spaceRect" presStyleCnt="0"/>
      <dgm:spPr/>
    </dgm:pt>
    <dgm:pt modelId="{F2D84B51-191B-4629-A063-878E5F265E7A}" type="pres">
      <dgm:prSet presAssocID="{764F7028-010F-495C-A700-1257EBAE92EA}" presName="parTx" presStyleLbl="revTx" presStyleIdx="1" presStyleCnt="3">
        <dgm:presLayoutVars>
          <dgm:chMax val="0"/>
          <dgm:chPref val="0"/>
        </dgm:presLayoutVars>
      </dgm:prSet>
      <dgm:spPr/>
    </dgm:pt>
    <dgm:pt modelId="{A595CBBC-15D4-43F4-B448-04F8A5DAD966}" type="pres">
      <dgm:prSet presAssocID="{F309B01A-82F2-41AC-B1D8-7FD1016C2AAE}" presName="sibTrans" presStyleCnt="0"/>
      <dgm:spPr/>
    </dgm:pt>
    <dgm:pt modelId="{CCD3DB2A-345B-4DAA-826E-C685638FD4E7}" type="pres">
      <dgm:prSet presAssocID="{D32F91FE-78FE-4848-8A78-92673E3CDA4E}" presName="compNode" presStyleCnt="0"/>
      <dgm:spPr/>
    </dgm:pt>
    <dgm:pt modelId="{D1FB9330-9B46-467C-92FD-014F6329CED4}" type="pres">
      <dgm:prSet presAssocID="{D32F91FE-78FE-4848-8A78-92673E3CDA4E}" presName="bgRect" presStyleLbl="bgShp" presStyleIdx="2" presStyleCnt="3"/>
      <dgm:spPr/>
    </dgm:pt>
    <dgm:pt modelId="{41485C71-ACEA-4F6F-9C57-3EDE7D22CE7F}" type="pres">
      <dgm:prSet presAssocID="{D32F91FE-78FE-4848-8A78-92673E3CDA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F4E1D120-7B2C-49C4-9F67-7ABE758004EE}" type="pres">
      <dgm:prSet presAssocID="{D32F91FE-78FE-4848-8A78-92673E3CDA4E}" presName="spaceRect" presStyleCnt="0"/>
      <dgm:spPr/>
    </dgm:pt>
    <dgm:pt modelId="{5EB19251-61A9-4E54-9748-4820FF0B25F5}" type="pres">
      <dgm:prSet presAssocID="{D32F91FE-78FE-4848-8A78-92673E3CDA4E}" presName="parTx" presStyleLbl="revTx" presStyleIdx="2" presStyleCnt="3">
        <dgm:presLayoutVars>
          <dgm:chMax val="0"/>
          <dgm:chPref val="0"/>
        </dgm:presLayoutVars>
      </dgm:prSet>
      <dgm:spPr/>
    </dgm:pt>
  </dgm:ptLst>
  <dgm:cxnLst>
    <dgm:cxn modelId="{4936BC03-8053-4EE3-941F-A420E553F8CA}" srcId="{F71E8A7B-C800-406A-B81F-DF3484DB0408}" destId="{764F7028-010F-495C-A700-1257EBAE92EA}" srcOrd="1" destOrd="0" parTransId="{937186D3-624E-4C4E-A7F5-FA18913A1A1D}" sibTransId="{F309B01A-82F2-41AC-B1D8-7FD1016C2AAE}"/>
    <dgm:cxn modelId="{51FA2121-95C3-457A-8B28-2299AD9EBE04}" srcId="{F71E8A7B-C800-406A-B81F-DF3484DB0408}" destId="{D32F91FE-78FE-4848-8A78-92673E3CDA4E}" srcOrd="2" destOrd="0" parTransId="{3D01677F-FD17-429B-B360-A8065DBE5790}" sibTransId="{F9D91D98-3592-4D0F-8E30-7E1C2BA5B3C0}"/>
    <dgm:cxn modelId="{F9051635-76E9-4453-89A7-83658E11E575}" type="presOf" srcId="{D32F91FE-78FE-4848-8A78-92673E3CDA4E}" destId="{5EB19251-61A9-4E54-9748-4820FF0B25F5}" srcOrd="0" destOrd="0" presId="urn:microsoft.com/office/officeart/2018/2/layout/IconVerticalSolidList"/>
    <dgm:cxn modelId="{2D10085C-7C82-4BBA-9C54-44037FA8BE47}" srcId="{F71E8A7B-C800-406A-B81F-DF3484DB0408}" destId="{0A34C8B4-1C2F-4E7A-9C30-1939950BFA6E}" srcOrd="0" destOrd="0" parTransId="{C14CC3EA-35D2-4617-8E84-27F181C5C003}" sibTransId="{D7C9B272-4F3C-43CB-B06C-AFA44ECE3821}"/>
    <dgm:cxn modelId="{CC765392-1DA7-4F41-8D3B-117C8A2ACEF8}" type="presOf" srcId="{F71E8A7B-C800-406A-B81F-DF3484DB0408}" destId="{30C9B840-7B08-41D3-BAA5-2D01195213CE}" srcOrd="0" destOrd="0" presId="urn:microsoft.com/office/officeart/2018/2/layout/IconVerticalSolidList"/>
    <dgm:cxn modelId="{5D67E1B0-CC6A-46CF-8139-8E75C015EE80}" type="presOf" srcId="{0A34C8B4-1C2F-4E7A-9C30-1939950BFA6E}" destId="{CB8588F8-E1E5-4407-9567-8F981B8EC973}" srcOrd="0" destOrd="0" presId="urn:microsoft.com/office/officeart/2018/2/layout/IconVerticalSolidList"/>
    <dgm:cxn modelId="{65A0DAB6-F3A2-426F-A517-4F7BE11DBA11}" type="presOf" srcId="{764F7028-010F-495C-A700-1257EBAE92EA}" destId="{F2D84B51-191B-4629-A063-878E5F265E7A}" srcOrd="0" destOrd="0" presId="urn:microsoft.com/office/officeart/2018/2/layout/IconVerticalSolidList"/>
    <dgm:cxn modelId="{AF2B02DB-70D5-4A2E-9537-1DACC7E2E9F8}" type="presParOf" srcId="{30C9B840-7B08-41D3-BAA5-2D01195213CE}" destId="{8956EE76-6171-4374-A974-90841406F095}" srcOrd="0" destOrd="0" presId="urn:microsoft.com/office/officeart/2018/2/layout/IconVerticalSolidList"/>
    <dgm:cxn modelId="{DAB024F3-5642-4A15-9755-72D18CC675BF}" type="presParOf" srcId="{8956EE76-6171-4374-A974-90841406F095}" destId="{9B1CD371-9912-431B-865C-91AFBA44CA39}" srcOrd="0" destOrd="0" presId="urn:microsoft.com/office/officeart/2018/2/layout/IconVerticalSolidList"/>
    <dgm:cxn modelId="{D93E2364-2624-42A8-A753-35604253C39B}" type="presParOf" srcId="{8956EE76-6171-4374-A974-90841406F095}" destId="{0568B647-48D2-4288-8727-79611C00EC3E}" srcOrd="1" destOrd="0" presId="urn:microsoft.com/office/officeart/2018/2/layout/IconVerticalSolidList"/>
    <dgm:cxn modelId="{E3DC1BC2-D2A8-45C8-A948-7C5F19D57D81}" type="presParOf" srcId="{8956EE76-6171-4374-A974-90841406F095}" destId="{C74174A5-A137-4FE8-A8B1-ACA1A52FCF2A}" srcOrd="2" destOrd="0" presId="urn:microsoft.com/office/officeart/2018/2/layout/IconVerticalSolidList"/>
    <dgm:cxn modelId="{4952D3F0-2234-4927-A141-C0038886E12C}" type="presParOf" srcId="{8956EE76-6171-4374-A974-90841406F095}" destId="{CB8588F8-E1E5-4407-9567-8F981B8EC973}" srcOrd="3" destOrd="0" presId="urn:microsoft.com/office/officeart/2018/2/layout/IconVerticalSolidList"/>
    <dgm:cxn modelId="{8DC7C3C6-85B9-4E53-B4BA-2AC31DF71179}" type="presParOf" srcId="{30C9B840-7B08-41D3-BAA5-2D01195213CE}" destId="{114BDC00-DACE-495F-BDF2-C59BAAC669A4}" srcOrd="1" destOrd="0" presId="urn:microsoft.com/office/officeart/2018/2/layout/IconVerticalSolidList"/>
    <dgm:cxn modelId="{14408C35-2B33-42C2-ABB2-551E62EE2FBF}" type="presParOf" srcId="{30C9B840-7B08-41D3-BAA5-2D01195213CE}" destId="{17351C4F-C9C9-4925-AE5F-CF8EA1C33FB6}" srcOrd="2" destOrd="0" presId="urn:microsoft.com/office/officeart/2018/2/layout/IconVerticalSolidList"/>
    <dgm:cxn modelId="{B545F583-E4B6-42AE-9BEA-3E3BDC36599E}" type="presParOf" srcId="{17351C4F-C9C9-4925-AE5F-CF8EA1C33FB6}" destId="{4EAD6DE4-AB72-4D06-AC57-CA67E7CB98A8}" srcOrd="0" destOrd="0" presId="urn:microsoft.com/office/officeart/2018/2/layout/IconVerticalSolidList"/>
    <dgm:cxn modelId="{4FF6C2B2-ABB6-4321-928B-9867282FC2B2}" type="presParOf" srcId="{17351C4F-C9C9-4925-AE5F-CF8EA1C33FB6}" destId="{CE16F92E-2777-4694-AB95-DDD35029982E}" srcOrd="1" destOrd="0" presId="urn:microsoft.com/office/officeart/2018/2/layout/IconVerticalSolidList"/>
    <dgm:cxn modelId="{B35CEC9B-65AB-40D3-B11F-BF127A5FF98A}" type="presParOf" srcId="{17351C4F-C9C9-4925-AE5F-CF8EA1C33FB6}" destId="{87188C71-A5E1-41E4-A896-9F22683ED2FB}" srcOrd="2" destOrd="0" presId="urn:microsoft.com/office/officeart/2018/2/layout/IconVerticalSolidList"/>
    <dgm:cxn modelId="{62366F4C-9662-4261-81A3-1925CFBF247E}" type="presParOf" srcId="{17351C4F-C9C9-4925-AE5F-CF8EA1C33FB6}" destId="{F2D84B51-191B-4629-A063-878E5F265E7A}" srcOrd="3" destOrd="0" presId="urn:microsoft.com/office/officeart/2018/2/layout/IconVerticalSolidList"/>
    <dgm:cxn modelId="{9BF6D306-4D94-4539-BFA6-AD9ECBA844C6}" type="presParOf" srcId="{30C9B840-7B08-41D3-BAA5-2D01195213CE}" destId="{A595CBBC-15D4-43F4-B448-04F8A5DAD966}" srcOrd="3" destOrd="0" presId="urn:microsoft.com/office/officeart/2018/2/layout/IconVerticalSolidList"/>
    <dgm:cxn modelId="{78A7CCD2-CCCF-458F-81FB-DA2AB3F67983}" type="presParOf" srcId="{30C9B840-7B08-41D3-BAA5-2D01195213CE}" destId="{CCD3DB2A-345B-4DAA-826E-C685638FD4E7}" srcOrd="4" destOrd="0" presId="urn:microsoft.com/office/officeart/2018/2/layout/IconVerticalSolidList"/>
    <dgm:cxn modelId="{C150F9FD-7F45-4485-9528-47BD327BE71F}" type="presParOf" srcId="{CCD3DB2A-345B-4DAA-826E-C685638FD4E7}" destId="{D1FB9330-9B46-467C-92FD-014F6329CED4}" srcOrd="0" destOrd="0" presId="urn:microsoft.com/office/officeart/2018/2/layout/IconVerticalSolidList"/>
    <dgm:cxn modelId="{CC9C7E28-A7FA-4DD8-96F6-7C3CD730D266}" type="presParOf" srcId="{CCD3DB2A-345B-4DAA-826E-C685638FD4E7}" destId="{41485C71-ACEA-4F6F-9C57-3EDE7D22CE7F}" srcOrd="1" destOrd="0" presId="urn:microsoft.com/office/officeart/2018/2/layout/IconVerticalSolidList"/>
    <dgm:cxn modelId="{2C4D14FD-4925-433E-B2EB-3F35D823FC6D}" type="presParOf" srcId="{CCD3DB2A-345B-4DAA-826E-C685638FD4E7}" destId="{F4E1D120-7B2C-49C4-9F67-7ABE758004EE}" srcOrd="2" destOrd="0" presId="urn:microsoft.com/office/officeart/2018/2/layout/IconVerticalSolidList"/>
    <dgm:cxn modelId="{6361765A-1187-4397-9B6E-295338E21437}" type="presParOf" srcId="{CCD3DB2A-345B-4DAA-826E-C685638FD4E7}" destId="{5EB19251-61A9-4E54-9748-4820FF0B25F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B57857A-B88A-4FC6-9529-7768DB966AC8}" type="doc">
      <dgm:prSet loTypeId="urn:microsoft.com/office/officeart/2005/8/layout/default" loCatId="list" qsTypeId="urn:microsoft.com/office/officeart/2005/8/quickstyle/simple4" qsCatId="simple" csTypeId="urn:microsoft.com/office/officeart/2005/8/colors/colorful2" csCatId="colorful" phldr="1"/>
      <dgm:spPr/>
      <dgm:t>
        <a:bodyPr/>
        <a:lstStyle/>
        <a:p>
          <a:endParaRPr lang="en-US"/>
        </a:p>
      </dgm:t>
    </dgm:pt>
    <dgm:pt modelId="{8FA6C5C8-3771-48E8-B533-8990BE09F188}">
      <dgm:prSet/>
      <dgm:spPr>
        <a:solidFill>
          <a:srgbClr val="00133A"/>
        </a:solidFill>
      </dgm:spPr>
      <dgm:t>
        <a:bodyPr/>
        <a:lstStyle/>
        <a:p>
          <a:r>
            <a:rPr lang="en-GB" b="1"/>
            <a:t>Our </a:t>
          </a:r>
          <a:r>
            <a:rPr lang="en-GB" b="1" u="sng"/>
            <a:t>highest priority is to satisfy the customer </a:t>
          </a:r>
          <a:r>
            <a:rPr lang="en-GB" b="1"/>
            <a:t>through early and continuous delivery of valuable software.</a:t>
          </a:r>
          <a:endParaRPr lang="en-US" b="1"/>
        </a:p>
      </dgm:t>
    </dgm:pt>
    <dgm:pt modelId="{22ECCFA7-C24E-4A78-ACDF-40CE385354BF}" type="parTrans" cxnId="{BC626555-7E4D-4ABD-86C4-FE0171F49378}">
      <dgm:prSet/>
      <dgm:spPr/>
      <dgm:t>
        <a:bodyPr/>
        <a:lstStyle/>
        <a:p>
          <a:endParaRPr lang="en-US" b="1"/>
        </a:p>
      </dgm:t>
    </dgm:pt>
    <dgm:pt modelId="{2AA245E3-BF52-4554-AD94-F904243D4770}" type="sibTrans" cxnId="{BC626555-7E4D-4ABD-86C4-FE0171F49378}">
      <dgm:prSet/>
      <dgm:spPr/>
      <dgm:t>
        <a:bodyPr/>
        <a:lstStyle/>
        <a:p>
          <a:endParaRPr lang="en-US" b="1"/>
        </a:p>
      </dgm:t>
    </dgm:pt>
    <dgm:pt modelId="{882C8E56-519D-489F-B74A-4C8A708EEB78}">
      <dgm:prSet/>
      <dgm:spPr>
        <a:solidFill>
          <a:srgbClr val="00133A"/>
        </a:solidFill>
      </dgm:spPr>
      <dgm:t>
        <a:bodyPr/>
        <a:lstStyle/>
        <a:p>
          <a:r>
            <a:rPr lang="en-GB" b="1"/>
            <a:t>Welcome changing requirements, even late in development. Agile processes harness change for the customer's competitive advantage.</a:t>
          </a:r>
          <a:endParaRPr lang="en-US" b="1"/>
        </a:p>
      </dgm:t>
    </dgm:pt>
    <dgm:pt modelId="{5301C603-27CF-46E9-A1B8-DE92245D12F7}" type="parTrans" cxnId="{ECB4BE10-5826-4A2B-B398-7DE3858211E0}">
      <dgm:prSet/>
      <dgm:spPr/>
      <dgm:t>
        <a:bodyPr/>
        <a:lstStyle/>
        <a:p>
          <a:endParaRPr lang="en-US" b="1"/>
        </a:p>
      </dgm:t>
    </dgm:pt>
    <dgm:pt modelId="{B4EE48E3-ED4D-4F78-81F8-53B7EE994E31}" type="sibTrans" cxnId="{ECB4BE10-5826-4A2B-B398-7DE3858211E0}">
      <dgm:prSet/>
      <dgm:spPr/>
      <dgm:t>
        <a:bodyPr/>
        <a:lstStyle/>
        <a:p>
          <a:endParaRPr lang="en-US" b="1"/>
        </a:p>
      </dgm:t>
    </dgm:pt>
    <dgm:pt modelId="{053708BD-843D-4EA0-84FF-D8991373072F}">
      <dgm:prSet/>
      <dgm:spPr>
        <a:solidFill>
          <a:srgbClr val="00133A"/>
        </a:solidFill>
      </dgm:spPr>
      <dgm:t>
        <a:bodyPr/>
        <a:lstStyle/>
        <a:p>
          <a:r>
            <a:rPr lang="en-GB" b="1"/>
            <a:t>Deliver working software frequently, from a couple of weeks to a couple of months, with a preference to the shorter timescale.</a:t>
          </a:r>
          <a:endParaRPr lang="en-US" b="1"/>
        </a:p>
      </dgm:t>
    </dgm:pt>
    <dgm:pt modelId="{9450187C-3A0E-42FF-BCA6-A7C4A68E5011}" type="parTrans" cxnId="{AF86F73C-EC2C-4062-B0A3-2B7514EDFB9F}">
      <dgm:prSet/>
      <dgm:spPr/>
      <dgm:t>
        <a:bodyPr/>
        <a:lstStyle/>
        <a:p>
          <a:endParaRPr lang="en-US" b="1"/>
        </a:p>
      </dgm:t>
    </dgm:pt>
    <dgm:pt modelId="{AC6AD86C-C9E4-4597-8669-2B0EB059C719}" type="sibTrans" cxnId="{AF86F73C-EC2C-4062-B0A3-2B7514EDFB9F}">
      <dgm:prSet/>
      <dgm:spPr/>
      <dgm:t>
        <a:bodyPr/>
        <a:lstStyle/>
        <a:p>
          <a:endParaRPr lang="en-US" b="1"/>
        </a:p>
      </dgm:t>
    </dgm:pt>
    <dgm:pt modelId="{4FB6AD91-6274-44D5-95BB-68BEE9C24936}">
      <dgm:prSet/>
      <dgm:spPr>
        <a:solidFill>
          <a:srgbClr val="00133A"/>
        </a:solidFill>
      </dgm:spPr>
      <dgm:t>
        <a:bodyPr/>
        <a:lstStyle/>
        <a:p>
          <a:r>
            <a:rPr lang="en-GB" b="1"/>
            <a:t>Business people and developers must work together daily throughout the project.</a:t>
          </a:r>
          <a:endParaRPr lang="en-US" b="1"/>
        </a:p>
      </dgm:t>
    </dgm:pt>
    <dgm:pt modelId="{157A652F-010C-488D-8A8F-4AC56C19D911}" type="parTrans" cxnId="{5145C02B-E114-4EC8-86A1-B9D1A6A03F99}">
      <dgm:prSet/>
      <dgm:spPr/>
      <dgm:t>
        <a:bodyPr/>
        <a:lstStyle/>
        <a:p>
          <a:endParaRPr lang="en-US" b="1"/>
        </a:p>
      </dgm:t>
    </dgm:pt>
    <dgm:pt modelId="{0701F4F8-1EF8-4265-90F0-FA8C3AED7F6E}" type="sibTrans" cxnId="{5145C02B-E114-4EC8-86A1-B9D1A6A03F99}">
      <dgm:prSet/>
      <dgm:spPr/>
      <dgm:t>
        <a:bodyPr/>
        <a:lstStyle/>
        <a:p>
          <a:endParaRPr lang="en-US" b="1"/>
        </a:p>
      </dgm:t>
    </dgm:pt>
    <dgm:pt modelId="{E049C192-A31F-44D5-8128-1CC43968E3DC}">
      <dgm:prSet/>
      <dgm:spPr>
        <a:solidFill>
          <a:schemeClr val="accent5">
            <a:lumMod val="75000"/>
          </a:schemeClr>
        </a:solidFill>
      </dgm:spPr>
      <dgm:t>
        <a:bodyPr/>
        <a:lstStyle/>
        <a:p>
          <a:r>
            <a:rPr lang="en-GB" b="1"/>
            <a:t>Build projects around motivated individuals. Give them the environment and support they need, and trust them to get the job done.</a:t>
          </a:r>
          <a:endParaRPr lang="en-US" b="1"/>
        </a:p>
      </dgm:t>
    </dgm:pt>
    <dgm:pt modelId="{B4518618-9A96-4449-ADCF-6A8E2582117E}" type="parTrans" cxnId="{11C90BEF-8DD2-405E-A150-0F6D2C1D863E}">
      <dgm:prSet/>
      <dgm:spPr/>
      <dgm:t>
        <a:bodyPr/>
        <a:lstStyle/>
        <a:p>
          <a:endParaRPr lang="en-US" b="1"/>
        </a:p>
      </dgm:t>
    </dgm:pt>
    <dgm:pt modelId="{B16C3E73-855B-41FB-BECB-EE1ADBF56FC8}" type="sibTrans" cxnId="{11C90BEF-8DD2-405E-A150-0F6D2C1D863E}">
      <dgm:prSet/>
      <dgm:spPr/>
      <dgm:t>
        <a:bodyPr/>
        <a:lstStyle/>
        <a:p>
          <a:endParaRPr lang="en-US" b="1"/>
        </a:p>
      </dgm:t>
    </dgm:pt>
    <dgm:pt modelId="{E93C01B5-9F3D-44E3-9917-BD84EC70E7C7}">
      <dgm:prSet/>
      <dgm:spPr>
        <a:solidFill>
          <a:schemeClr val="accent5">
            <a:lumMod val="75000"/>
          </a:schemeClr>
        </a:solidFill>
      </dgm:spPr>
      <dgm:t>
        <a:bodyPr/>
        <a:lstStyle/>
        <a:p>
          <a:r>
            <a:rPr lang="en-GB" b="1"/>
            <a:t>The most efficient and effective method of conveying information to and within a development team is face-to-face conversation.</a:t>
          </a:r>
          <a:endParaRPr lang="en-US" b="1"/>
        </a:p>
      </dgm:t>
    </dgm:pt>
    <dgm:pt modelId="{AF041BCB-42E7-4A25-9BD5-F39D75953483}" type="parTrans" cxnId="{1EE64436-820F-4A17-9677-93B09E2D7887}">
      <dgm:prSet/>
      <dgm:spPr/>
      <dgm:t>
        <a:bodyPr/>
        <a:lstStyle/>
        <a:p>
          <a:endParaRPr lang="en-US" b="1"/>
        </a:p>
      </dgm:t>
    </dgm:pt>
    <dgm:pt modelId="{017A7FAC-DB84-4E56-8B40-C4161EB6B04F}" type="sibTrans" cxnId="{1EE64436-820F-4A17-9677-93B09E2D7887}">
      <dgm:prSet/>
      <dgm:spPr/>
      <dgm:t>
        <a:bodyPr/>
        <a:lstStyle/>
        <a:p>
          <a:endParaRPr lang="en-US" b="1"/>
        </a:p>
      </dgm:t>
    </dgm:pt>
    <dgm:pt modelId="{A7C6CF28-5E92-4F11-89C0-3C7D8298409A}">
      <dgm:prSet/>
      <dgm:spPr>
        <a:solidFill>
          <a:schemeClr val="accent5">
            <a:lumMod val="75000"/>
          </a:schemeClr>
        </a:solidFill>
      </dgm:spPr>
      <dgm:t>
        <a:bodyPr/>
        <a:lstStyle/>
        <a:p>
          <a:r>
            <a:rPr lang="en-GB" b="1"/>
            <a:t>Working software is the primary measure of progress.</a:t>
          </a:r>
          <a:endParaRPr lang="en-US" b="1"/>
        </a:p>
      </dgm:t>
    </dgm:pt>
    <dgm:pt modelId="{6DC78A8B-89ED-40F4-B82F-5C59F30859C8}" type="parTrans" cxnId="{19AF786F-79A1-4119-9A25-8D977497FDC3}">
      <dgm:prSet/>
      <dgm:spPr/>
      <dgm:t>
        <a:bodyPr/>
        <a:lstStyle/>
        <a:p>
          <a:endParaRPr lang="en-US" b="1"/>
        </a:p>
      </dgm:t>
    </dgm:pt>
    <dgm:pt modelId="{E248F2BA-FD5B-49A1-B17F-616B25F020C1}" type="sibTrans" cxnId="{19AF786F-79A1-4119-9A25-8D977497FDC3}">
      <dgm:prSet/>
      <dgm:spPr/>
      <dgm:t>
        <a:bodyPr/>
        <a:lstStyle/>
        <a:p>
          <a:endParaRPr lang="en-US" b="1"/>
        </a:p>
      </dgm:t>
    </dgm:pt>
    <dgm:pt modelId="{25160CFF-C995-4ACC-906D-A5122556EB7F}">
      <dgm:prSet/>
      <dgm:spPr>
        <a:solidFill>
          <a:schemeClr val="accent5">
            <a:lumMod val="75000"/>
          </a:schemeClr>
        </a:solidFill>
      </dgm:spPr>
      <dgm:t>
        <a:bodyPr/>
        <a:lstStyle/>
        <a:p>
          <a:r>
            <a:rPr lang="en-GB" b="1"/>
            <a:t>Agile processes promote sustainable development. The sponsors, developers, and users should be able to maintain a constant pace indefinitely.</a:t>
          </a:r>
          <a:endParaRPr lang="en-US" b="1"/>
        </a:p>
      </dgm:t>
    </dgm:pt>
    <dgm:pt modelId="{6DA7C667-0806-4258-9793-561647360168}" type="parTrans" cxnId="{C27516D5-D069-4411-A8F2-D56B924D4ACA}">
      <dgm:prSet/>
      <dgm:spPr/>
      <dgm:t>
        <a:bodyPr/>
        <a:lstStyle/>
        <a:p>
          <a:endParaRPr lang="en-US" b="1"/>
        </a:p>
      </dgm:t>
    </dgm:pt>
    <dgm:pt modelId="{3428533F-2BCD-4E24-BDAC-156ECD6AD3DE}" type="sibTrans" cxnId="{C27516D5-D069-4411-A8F2-D56B924D4ACA}">
      <dgm:prSet/>
      <dgm:spPr/>
      <dgm:t>
        <a:bodyPr/>
        <a:lstStyle/>
        <a:p>
          <a:endParaRPr lang="en-US" b="1"/>
        </a:p>
      </dgm:t>
    </dgm:pt>
    <dgm:pt modelId="{C9A6D9BB-E6BE-4B06-A2FC-2C5A5D22B2B1}">
      <dgm:prSet/>
      <dgm:spPr>
        <a:solidFill>
          <a:schemeClr val="accent5">
            <a:lumMod val="20000"/>
            <a:lumOff val="80000"/>
          </a:schemeClr>
        </a:solidFill>
      </dgm:spPr>
      <dgm:t>
        <a:bodyPr/>
        <a:lstStyle/>
        <a:p>
          <a:r>
            <a:rPr lang="en-GB" b="1">
              <a:solidFill>
                <a:srgbClr val="00133A"/>
              </a:solidFill>
            </a:rPr>
            <a:t>Continuous attention </a:t>
          </a:r>
          <a:r>
            <a:rPr lang="en-GB" b="1" u="sng">
              <a:solidFill>
                <a:srgbClr val="00133A"/>
              </a:solidFill>
            </a:rPr>
            <a:t>to technical excellence </a:t>
          </a:r>
          <a:r>
            <a:rPr lang="en-GB" b="1">
              <a:solidFill>
                <a:srgbClr val="00133A"/>
              </a:solidFill>
            </a:rPr>
            <a:t>and </a:t>
          </a:r>
          <a:r>
            <a:rPr lang="en-GB" b="1" u="sng">
              <a:solidFill>
                <a:srgbClr val="00133A"/>
              </a:solidFill>
            </a:rPr>
            <a:t>good design </a:t>
          </a:r>
          <a:r>
            <a:rPr lang="en-GB" b="1">
              <a:solidFill>
                <a:srgbClr val="00133A"/>
              </a:solidFill>
            </a:rPr>
            <a:t>enhances agility.</a:t>
          </a:r>
          <a:endParaRPr lang="en-US" b="1">
            <a:solidFill>
              <a:srgbClr val="00133A"/>
            </a:solidFill>
          </a:endParaRPr>
        </a:p>
      </dgm:t>
    </dgm:pt>
    <dgm:pt modelId="{ED439C1B-FDD2-4D66-B71D-E0E49C6FEFE1}" type="parTrans" cxnId="{1652FBCF-FE64-4B54-80D9-B5EF3D5EF28B}">
      <dgm:prSet/>
      <dgm:spPr/>
      <dgm:t>
        <a:bodyPr/>
        <a:lstStyle/>
        <a:p>
          <a:endParaRPr lang="en-US" b="1"/>
        </a:p>
      </dgm:t>
    </dgm:pt>
    <dgm:pt modelId="{EBFAF8A1-774D-4810-A35F-0D3CB7DAD748}" type="sibTrans" cxnId="{1652FBCF-FE64-4B54-80D9-B5EF3D5EF28B}">
      <dgm:prSet/>
      <dgm:spPr/>
      <dgm:t>
        <a:bodyPr/>
        <a:lstStyle/>
        <a:p>
          <a:endParaRPr lang="en-US" b="1"/>
        </a:p>
      </dgm:t>
    </dgm:pt>
    <dgm:pt modelId="{0C83DAF6-C57E-4906-B4A9-4553E6065FCE}">
      <dgm:prSet/>
      <dgm:spPr>
        <a:solidFill>
          <a:schemeClr val="accent5">
            <a:lumMod val="20000"/>
            <a:lumOff val="80000"/>
          </a:schemeClr>
        </a:solidFill>
      </dgm:spPr>
      <dgm:t>
        <a:bodyPr/>
        <a:lstStyle/>
        <a:p>
          <a:r>
            <a:rPr lang="en-GB" b="1">
              <a:solidFill>
                <a:srgbClr val="00133A"/>
              </a:solidFill>
            </a:rPr>
            <a:t>Simplicity--the art of maximizing the amount of work not done--is essential.</a:t>
          </a:r>
          <a:endParaRPr lang="en-US" b="1">
            <a:solidFill>
              <a:srgbClr val="00133A"/>
            </a:solidFill>
          </a:endParaRPr>
        </a:p>
      </dgm:t>
    </dgm:pt>
    <dgm:pt modelId="{88A5002C-A50E-4FAA-8608-08660CD41D1E}" type="parTrans" cxnId="{9F8069CB-6BB0-4AAD-AD3B-866CEE3263C3}">
      <dgm:prSet/>
      <dgm:spPr/>
      <dgm:t>
        <a:bodyPr/>
        <a:lstStyle/>
        <a:p>
          <a:endParaRPr lang="en-US" b="1"/>
        </a:p>
      </dgm:t>
    </dgm:pt>
    <dgm:pt modelId="{4A5441C6-329B-41FC-B0EE-38B9D578B997}" type="sibTrans" cxnId="{9F8069CB-6BB0-4AAD-AD3B-866CEE3263C3}">
      <dgm:prSet/>
      <dgm:spPr/>
      <dgm:t>
        <a:bodyPr/>
        <a:lstStyle/>
        <a:p>
          <a:endParaRPr lang="en-US" b="1"/>
        </a:p>
      </dgm:t>
    </dgm:pt>
    <dgm:pt modelId="{8E8C4CA4-E759-4B41-8B47-F0CB51FD4C8E}">
      <dgm:prSet/>
      <dgm:spPr>
        <a:solidFill>
          <a:schemeClr val="accent5">
            <a:lumMod val="20000"/>
            <a:lumOff val="80000"/>
          </a:schemeClr>
        </a:solidFill>
      </dgm:spPr>
      <dgm:t>
        <a:bodyPr/>
        <a:lstStyle/>
        <a:p>
          <a:r>
            <a:rPr lang="en-GB" b="1" u="sng">
              <a:solidFill>
                <a:srgbClr val="00133A"/>
              </a:solidFill>
            </a:rPr>
            <a:t>The best architectures, requirements, and designs emerge from self-organizing teams</a:t>
          </a:r>
          <a:r>
            <a:rPr lang="en-GB" b="1">
              <a:solidFill>
                <a:srgbClr val="00133A"/>
              </a:solidFill>
            </a:rPr>
            <a:t>.</a:t>
          </a:r>
          <a:endParaRPr lang="en-US" b="1">
            <a:solidFill>
              <a:srgbClr val="00133A"/>
            </a:solidFill>
          </a:endParaRPr>
        </a:p>
      </dgm:t>
    </dgm:pt>
    <dgm:pt modelId="{CD096849-C901-475C-8C7A-CE2B4A58EADB}" type="parTrans" cxnId="{F5396B9A-A0E0-4819-B8AC-F942B4C97A28}">
      <dgm:prSet/>
      <dgm:spPr/>
      <dgm:t>
        <a:bodyPr/>
        <a:lstStyle/>
        <a:p>
          <a:endParaRPr lang="en-US" b="1"/>
        </a:p>
      </dgm:t>
    </dgm:pt>
    <dgm:pt modelId="{C2F737A1-C7E6-4A50-B6A6-210E24049840}" type="sibTrans" cxnId="{F5396B9A-A0E0-4819-B8AC-F942B4C97A28}">
      <dgm:prSet/>
      <dgm:spPr/>
      <dgm:t>
        <a:bodyPr/>
        <a:lstStyle/>
        <a:p>
          <a:endParaRPr lang="en-US" b="1"/>
        </a:p>
      </dgm:t>
    </dgm:pt>
    <dgm:pt modelId="{40D8B4D8-5A03-4449-883D-5EB8E244C482}">
      <dgm:prSet/>
      <dgm:spPr>
        <a:solidFill>
          <a:schemeClr val="accent5">
            <a:lumMod val="20000"/>
            <a:lumOff val="80000"/>
          </a:schemeClr>
        </a:solidFill>
      </dgm:spPr>
      <dgm:t>
        <a:bodyPr/>
        <a:lstStyle/>
        <a:p>
          <a:r>
            <a:rPr lang="en-GB" b="1">
              <a:solidFill>
                <a:srgbClr val="00133A"/>
              </a:solidFill>
            </a:rPr>
            <a:t>At regular intervals, the team reflects on how to become more effective, then tunes and adjusts its behaviour accordingly.</a:t>
          </a:r>
          <a:endParaRPr lang="en-US" b="1">
            <a:solidFill>
              <a:srgbClr val="00133A"/>
            </a:solidFill>
          </a:endParaRPr>
        </a:p>
      </dgm:t>
    </dgm:pt>
    <dgm:pt modelId="{33EFD133-A571-4689-A270-14075D67D94B}" type="parTrans" cxnId="{399C45F3-4D5B-4D9D-BC1E-7898659A2492}">
      <dgm:prSet/>
      <dgm:spPr/>
      <dgm:t>
        <a:bodyPr/>
        <a:lstStyle/>
        <a:p>
          <a:endParaRPr lang="en-US" b="1"/>
        </a:p>
      </dgm:t>
    </dgm:pt>
    <dgm:pt modelId="{23E74005-91D1-4C03-8FEE-239F49997CFD}" type="sibTrans" cxnId="{399C45F3-4D5B-4D9D-BC1E-7898659A2492}">
      <dgm:prSet/>
      <dgm:spPr/>
      <dgm:t>
        <a:bodyPr/>
        <a:lstStyle/>
        <a:p>
          <a:endParaRPr lang="en-US" b="1"/>
        </a:p>
      </dgm:t>
    </dgm:pt>
    <dgm:pt modelId="{2D3BDF37-0A58-44D2-874C-8F4407227D82}" type="pres">
      <dgm:prSet presAssocID="{7B57857A-B88A-4FC6-9529-7768DB966AC8}" presName="diagram" presStyleCnt="0">
        <dgm:presLayoutVars>
          <dgm:dir/>
          <dgm:resizeHandles val="exact"/>
        </dgm:presLayoutVars>
      </dgm:prSet>
      <dgm:spPr/>
    </dgm:pt>
    <dgm:pt modelId="{91FB8F8E-534B-4DB8-95D2-80083B808EB2}" type="pres">
      <dgm:prSet presAssocID="{8FA6C5C8-3771-48E8-B533-8990BE09F188}" presName="node" presStyleLbl="node1" presStyleIdx="0" presStyleCnt="12">
        <dgm:presLayoutVars>
          <dgm:bulletEnabled val="1"/>
        </dgm:presLayoutVars>
      </dgm:prSet>
      <dgm:spPr/>
    </dgm:pt>
    <dgm:pt modelId="{B8A541AE-F03F-4394-A68C-66A8FEF8DE8D}" type="pres">
      <dgm:prSet presAssocID="{2AA245E3-BF52-4554-AD94-F904243D4770}" presName="sibTrans" presStyleCnt="0"/>
      <dgm:spPr/>
    </dgm:pt>
    <dgm:pt modelId="{CF6D5205-B831-4720-B17B-09E4B56B9D0A}" type="pres">
      <dgm:prSet presAssocID="{882C8E56-519D-489F-B74A-4C8A708EEB78}" presName="node" presStyleLbl="node1" presStyleIdx="1" presStyleCnt="12">
        <dgm:presLayoutVars>
          <dgm:bulletEnabled val="1"/>
        </dgm:presLayoutVars>
      </dgm:prSet>
      <dgm:spPr/>
    </dgm:pt>
    <dgm:pt modelId="{86AF3607-0C3D-44AD-A9D4-89F45E9874AE}" type="pres">
      <dgm:prSet presAssocID="{B4EE48E3-ED4D-4F78-81F8-53B7EE994E31}" presName="sibTrans" presStyleCnt="0"/>
      <dgm:spPr/>
    </dgm:pt>
    <dgm:pt modelId="{8CD2A778-9122-40E1-B424-7BF19DB211C6}" type="pres">
      <dgm:prSet presAssocID="{053708BD-843D-4EA0-84FF-D8991373072F}" presName="node" presStyleLbl="node1" presStyleIdx="2" presStyleCnt="12">
        <dgm:presLayoutVars>
          <dgm:bulletEnabled val="1"/>
        </dgm:presLayoutVars>
      </dgm:prSet>
      <dgm:spPr/>
    </dgm:pt>
    <dgm:pt modelId="{F158862B-14C7-4526-A318-26A027563C7E}" type="pres">
      <dgm:prSet presAssocID="{AC6AD86C-C9E4-4597-8669-2B0EB059C719}" presName="sibTrans" presStyleCnt="0"/>
      <dgm:spPr/>
    </dgm:pt>
    <dgm:pt modelId="{F4FEAE1A-B76E-4B28-AA07-6F0CD08172A2}" type="pres">
      <dgm:prSet presAssocID="{4FB6AD91-6274-44D5-95BB-68BEE9C24936}" presName="node" presStyleLbl="node1" presStyleIdx="3" presStyleCnt="12">
        <dgm:presLayoutVars>
          <dgm:bulletEnabled val="1"/>
        </dgm:presLayoutVars>
      </dgm:prSet>
      <dgm:spPr/>
    </dgm:pt>
    <dgm:pt modelId="{64CB37A1-1F79-453F-9DC3-3B28DD8B46CD}" type="pres">
      <dgm:prSet presAssocID="{0701F4F8-1EF8-4265-90F0-FA8C3AED7F6E}" presName="sibTrans" presStyleCnt="0"/>
      <dgm:spPr/>
    </dgm:pt>
    <dgm:pt modelId="{0091A1C4-F82B-47E9-8D1C-5472325E0D11}" type="pres">
      <dgm:prSet presAssocID="{E049C192-A31F-44D5-8128-1CC43968E3DC}" presName="node" presStyleLbl="node1" presStyleIdx="4" presStyleCnt="12">
        <dgm:presLayoutVars>
          <dgm:bulletEnabled val="1"/>
        </dgm:presLayoutVars>
      </dgm:prSet>
      <dgm:spPr/>
    </dgm:pt>
    <dgm:pt modelId="{312CE7FB-8015-4F0F-8F7E-BC856173F3A4}" type="pres">
      <dgm:prSet presAssocID="{B16C3E73-855B-41FB-BECB-EE1ADBF56FC8}" presName="sibTrans" presStyleCnt="0"/>
      <dgm:spPr/>
    </dgm:pt>
    <dgm:pt modelId="{56311659-C1DE-4C65-97F0-9421E2B72A43}" type="pres">
      <dgm:prSet presAssocID="{E93C01B5-9F3D-44E3-9917-BD84EC70E7C7}" presName="node" presStyleLbl="node1" presStyleIdx="5" presStyleCnt="12">
        <dgm:presLayoutVars>
          <dgm:bulletEnabled val="1"/>
        </dgm:presLayoutVars>
      </dgm:prSet>
      <dgm:spPr/>
    </dgm:pt>
    <dgm:pt modelId="{1DAB473B-2898-4BEA-BE19-AA9D0A31E51C}" type="pres">
      <dgm:prSet presAssocID="{017A7FAC-DB84-4E56-8B40-C4161EB6B04F}" presName="sibTrans" presStyleCnt="0"/>
      <dgm:spPr/>
    </dgm:pt>
    <dgm:pt modelId="{BA8FB3C0-3682-44A1-A810-7DC2A802640C}" type="pres">
      <dgm:prSet presAssocID="{A7C6CF28-5E92-4F11-89C0-3C7D8298409A}" presName="node" presStyleLbl="node1" presStyleIdx="6" presStyleCnt="12">
        <dgm:presLayoutVars>
          <dgm:bulletEnabled val="1"/>
        </dgm:presLayoutVars>
      </dgm:prSet>
      <dgm:spPr/>
    </dgm:pt>
    <dgm:pt modelId="{C6E1060C-AA2B-4AFA-A244-099D94043F5C}" type="pres">
      <dgm:prSet presAssocID="{E248F2BA-FD5B-49A1-B17F-616B25F020C1}" presName="sibTrans" presStyleCnt="0"/>
      <dgm:spPr/>
    </dgm:pt>
    <dgm:pt modelId="{BB6391D3-05B4-45FD-8739-1C5D0FE5B7C1}" type="pres">
      <dgm:prSet presAssocID="{25160CFF-C995-4ACC-906D-A5122556EB7F}" presName="node" presStyleLbl="node1" presStyleIdx="7" presStyleCnt="12">
        <dgm:presLayoutVars>
          <dgm:bulletEnabled val="1"/>
        </dgm:presLayoutVars>
      </dgm:prSet>
      <dgm:spPr/>
    </dgm:pt>
    <dgm:pt modelId="{7DED6306-E414-4965-882A-1CEFDD5CE44C}" type="pres">
      <dgm:prSet presAssocID="{3428533F-2BCD-4E24-BDAC-156ECD6AD3DE}" presName="sibTrans" presStyleCnt="0"/>
      <dgm:spPr/>
    </dgm:pt>
    <dgm:pt modelId="{C053CFA8-DFA3-4E23-8A20-1167EA64AA2F}" type="pres">
      <dgm:prSet presAssocID="{C9A6D9BB-E6BE-4B06-A2FC-2C5A5D22B2B1}" presName="node" presStyleLbl="node1" presStyleIdx="8" presStyleCnt="12">
        <dgm:presLayoutVars>
          <dgm:bulletEnabled val="1"/>
        </dgm:presLayoutVars>
      </dgm:prSet>
      <dgm:spPr/>
    </dgm:pt>
    <dgm:pt modelId="{C05C950F-CD96-428C-BAD7-783225219415}" type="pres">
      <dgm:prSet presAssocID="{EBFAF8A1-774D-4810-A35F-0D3CB7DAD748}" presName="sibTrans" presStyleCnt="0"/>
      <dgm:spPr/>
    </dgm:pt>
    <dgm:pt modelId="{D74A664D-852F-4226-BB46-0EA87B82F4CA}" type="pres">
      <dgm:prSet presAssocID="{0C83DAF6-C57E-4906-B4A9-4553E6065FCE}" presName="node" presStyleLbl="node1" presStyleIdx="9" presStyleCnt="12">
        <dgm:presLayoutVars>
          <dgm:bulletEnabled val="1"/>
        </dgm:presLayoutVars>
      </dgm:prSet>
      <dgm:spPr/>
    </dgm:pt>
    <dgm:pt modelId="{463735B6-7823-415E-8F0F-EBA59EC33C09}" type="pres">
      <dgm:prSet presAssocID="{4A5441C6-329B-41FC-B0EE-38B9D578B997}" presName="sibTrans" presStyleCnt="0"/>
      <dgm:spPr/>
    </dgm:pt>
    <dgm:pt modelId="{993764D2-21C8-46D6-8A04-64CF1193DE27}" type="pres">
      <dgm:prSet presAssocID="{8E8C4CA4-E759-4B41-8B47-F0CB51FD4C8E}" presName="node" presStyleLbl="node1" presStyleIdx="10" presStyleCnt="12">
        <dgm:presLayoutVars>
          <dgm:bulletEnabled val="1"/>
        </dgm:presLayoutVars>
      </dgm:prSet>
      <dgm:spPr/>
    </dgm:pt>
    <dgm:pt modelId="{B2498EFF-2DC3-485F-9255-E481A16B0C0C}" type="pres">
      <dgm:prSet presAssocID="{C2F737A1-C7E6-4A50-B6A6-210E24049840}" presName="sibTrans" presStyleCnt="0"/>
      <dgm:spPr/>
    </dgm:pt>
    <dgm:pt modelId="{449CBB92-35E9-4D4F-B96D-66E8A709ECD2}" type="pres">
      <dgm:prSet presAssocID="{40D8B4D8-5A03-4449-883D-5EB8E244C482}" presName="node" presStyleLbl="node1" presStyleIdx="11" presStyleCnt="12">
        <dgm:presLayoutVars>
          <dgm:bulletEnabled val="1"/>
        </dgm:presLayoutVars>
      </dgm:prSet>
      <dgm:spPr/>
    </dgm:pt>
  </dgm:ptLst>
  <dgm:cxnLst>
    <dgm:cxn modelId="{ECB4BE10-5826-4A2B-B398-7DE3858211E0}" srcId="{7B57857A-B88A-4FC6-9529-7768DB966AC8}" destId="{882C8E56-519D-489F-B74A-4C8A708EEB78}" srcOrd="1" destOrd="0" parTransId="{5301C603-27CF-46E9-A1B8-DE92245D12F7}" sibTransId="{B4EE48E3-ED4D-4F78-81F8-53B7EE994E31}"/>
    <dgm:cxn modelId="{5145C02B-E114-4EC8-86A1-B9D1A6A03F99}" srcId="{7B57857A-B88A-4FC6-9529-7768DB966AC8}" destId="{4FB6AD91-6274-44D5-95BB-68BEE9C24936}" srcOrd="3" destOrd="0" parTransId="{157A652F-010C-488D-8A8F-4AC56C19D911}" sibTransId="{0701F4F8-1EF8-4265-90F0-FA8C3AED7F6E}"/>
    <dgm:cxn modelId="{1EE64436-820F-4A17-9677-93B09E2D7887}" srcId="{7B57857A-B88A-4FC6-9529-7768DB966AC8}" destId="{E93C01B5-9F3D-44E3-9917-BD84EC70E7C7}" srcOrd="5" destOrd="0" parTransId="{AF041BCB-42E7-4A25-9BD5-F39D75953483}" sibTransId="{017A7FAC-DB84-4E56-8B40-C4161EB6B04F}"/>
    <dgm:cxn modelId="{AF86F73C-EC2C-4062-B0A3-2B7514EDFB9F}" srcId="{7B57857A-B88A-4FC6-9529-7768DB966AC8}" destId="{053708BD-843D-4EA0-84FF-D8991373072F}" srcOrd="2" destOrd="0" parTransId="{9450187C-3A0E-42FF-BCA6-A7C4A68E5011}" sibTransId="{AC6AD86C-C9E4-4597-8669-2B0EB059C719}"/>
    <dgm:cxn modelId="{7D010F45-0D6E-489B-9958-7AD79391E401}" type="presOf" srcId="{4FB6AD91-6274-44D5-95BB-68BEE9C24936}" destId="{F4FEAE1A-B76E-4B28-AA07-6F0CD08172A2}" srcOrd="0" destOrd="0" presId="urn:microsoft.com/office/officeart/2005/8/layout/default"/>
    <dgm:cxn modelId="{19AF786F-79A1-4119-9A25-8D977497FDC3}" srcId="{7B57857A-B88A-4FC6-9529-7768DB966AC8}" destId="{A7C6CF28-5E92-4F11-89C0-3C7D8298409A}" srcOrd="6" destOrd="0" parTransId="{6DC78A8B-89ED-40F4-B82F-5C59F30859C8}" sibTransId="{E248F2BA-FD5B-49A1-B17F-616B25F020C1}"/>
    <dgm:cxn modelId="{3A30EA74-0200-4167-A11C-00B45F8AD772}" type="presOf" srcId="{E93C01B5-9F3D-44E3-9917-BD84EC70E7C7}" destId="{56311659-C1DE-4C65-97F0-9421E2B72A43}" srcOrd="0" destOrd="0" presId="urn:microsoft.com/office/officeart/2005/8/layout/default"/>
    <dgm:cxn modelId="{BC626555-7E4D-4ABD-86C4-FE0171F49378}" srcId="{7B57857A-B88A-4FC6-9529-7768DB966AC8}" destId="{8FA6C5C8-3771-48E8-B533-8990BE09F188}" srcOrd="0" destOrd="0" parTransId="{22ECCFA7-C24E-4A78-ACDF-40CE385354BF}" sibTransId="{2AA245E3-BF52-4554-AD94-F904243D4770}"/>
    <dgm:cxn modelId="{A8E50558-0210-45B0-B328-22036AA099CF}" type="presOf" srcId="{7B57857A-B88A-4FC6-9529-7768DB966AC8}" destId="{2D3BDF37-0A58-44D2-874C-8F4407227D82}" srcOrd="0" destOrd="0" presId="urn:microsoft.com/office/officeart/2005/8/layout/default"/>
    <dgm:cxn modelId="{DF154582-5848-4801-93BB-473C301EC97F}" type="presOf" srcId="{8E8C4CA4-E759-4B41-8B47-F0CB51FD4C8E}" destId="{993764D2-21C8-46D6-8A04-64CF1193DE27}" srcOrd="0" destOrd="0" presId="urn:microsoft.com/office/officeart/2005/8/layout/default"/>
    <dgm:cxn modelId="{F5396B9A-A0E0-4819-B8AC-F942B4C97A28}" srcId="{7B57857A-B88A-4FC6-9529-7768DB966AC8}" destId="{8E8C4CA4-E759-4B41-8B47-F0CB51FD4C8E}" srcOrd="10" destOrd="0" parTransId="{CD096849-C901-475C-8C7A-CE2B4A58EADB}" sibTransId="{C2F737A1-C7E6-4A50-B6A6-210E24049840}"/>
    <dgm:cxn modelId="{A469449B-7A20-4D1A-9B18-BF96D57CB4EF}" type="presOf" srcId="{0C83DAF6-C57E-4906-B4A9-4553E6065FCE}" destId="{D74A664D-852F-4226-BB46-0EA87B82F4CA}" srcOrd="0" destOrd="0" presId="urn:microsoft.com/office/officeart/2005/8/layout/default"/>
    <dgm:cxn modelId="{7E0C2AA0-4C04-40A2-866C-D69507B723AF}" type="presOf" srcId="{25160CFF-C995-4ACC-906D-A5122556EB7F}" destId="{BB6391D3-05B4-45FD-8739-1C5D0FE5B7C1}" srcOrd="0" destOrd="0" presId="urn:microsoft.com/office/officeart/2005/8/layout/default"/>
    <dgm:cxn modelId="{9D459BC8-C39A-4625-B64E-A37CD63B5164}" type="presOf" srcId="{E049C192-A31F-44D5-8128-1CC43968E3DC}" destId="{0091A1C4-F82B-47E9-8D1C-5472325E0D11}" srcOrd="0" destOrd="0" presId="urn:microsoft.com/office/officeart/2005/8/layout/default"/>
    <dgm:cxn modelId="{9F8069CB-6BB0-4AAD-AD3B-866CEE3263C3}" srcId="{7B57857A-B88A-4FC6-9529-7768DB966AC8}" destId="{0C83DAF6-C57E-4906-B4A9-4553E6065FCE}" srcOrd="9" destOrd="0" parTransId="{88A5002C-A50E-4FAA-8608-08660CD41D1E}" sibTransId="{4A5441C6-329B-41FC-B0EE-38B9D578B997}"/>
    <dgm:cxn modelId="{1652FBCF-FE64-4B54-80D9-B5EF3D5EF28B}" srcId="{7B57857A-B88A-4FC6-9529-7768DB966AC8}" destId="{C9A6D9BB-E6BE-4B06-A2FC-2C5A5D22B2B1}" srcOrd="8" destOrd="0" parTransId="{ED439C1B-FDD2-4D66-B71D-E0E49C6FEFE1}" sibTransId="{EBFAF8A1-774D-4810-A35F-0D3CB7DAD748}"/>
    <dgm:cxn modelId="{D62557D4-D4E4-4964-ABEA-D7021FCC029F}" type="presOf" srcId="{A7C6CF28-5E92-4F11-89C0-3C7D8298409A}" destId="{BA8FB3C0-3682-44A1-A810-7DC2A802640C}" srcOrd="0" destOrd="0" presId="urn:microsoft.com/office/officeart/2005/8/layout/default"/>
    <dgm:cxn modelId="{C27516D5-D069-4411-A8F2-D56B924D4ACA}" srcId="{7B57857A-B88A-4FC6-9529-7768DB966AC8}" destId="{25160CFF-C995-4ACC-906D-A5122556EB7F}" srcOrd="7" destOrd="0" parTransId="{6DA7C667-0806-4258-9793-561647360168}" sibTransId="{3428533F-2BCD-4E24-BDAC-156ECD6AD3DE}"/>
    <dgm:cxn modelId="{F3F632D5-3C57-40CC-BB02-846D33C1203A}" type="presOf" srcId="{40D8B4D8-5A03-4449-883D-5EB8E244C482}" destId="{449CBB92-35E9-4D4F-B96D-66E8A709ECD2}" srcOrd="0" destOrd="0" presId="urn:microsoft.com/office/officeart/2005/8/layout/default"/>
    <dgm:cxn modelId="{C269B9DA-BDFA-4644-A9DF-CE8ED2DE165E}" type="presOf" srcId="{8FA6C5C8-3771-48E8-B533-8990BE09F188}" destId="{91FB8F8E-534B-4DB8-95D2-80083B808EB2}" srcOrd="0" destOrd="0" presId="urn:microsoft.com/office/officeart/2005/8/layout/default"/>
    <dgm:cxn modelId="{B1005AE0-33CC-41F2-B1A4-BBD872ED50AA}" type="presOf" srcId="{053708BD-843D-4EA0-84FF-D8991373072F}" destId="{8CD2A778-9122-40E1-B424-7BF19DB211C6}" srcOrd="0" destOrd="0" presId="urn:microsoft.com/office/officeart/2005/8/layout/default"/>
    <dgm:cxn modelId="{BC1D47E5-BC97-4FC6-97F1-6CC18BC59BC2}" type="presOf" srcId="{882C8E56-519D-489F-B74A-4C8A708EEB78}" destId="{CF6D5205-B831-4720-B17B-09E4B56B9D0A}" srcOrd="0" destOrd="0" presId="urn:microsoft.com/office/officeart/2005/8/layout/default"/>
    <dgm:cxn modelId="{11C90BEF-8DD2-405E-A150-0F6D2C1D863E}" srcId="{7B57857A-B88A-4FC6-9529-7768DB966AC8}" destId="{E049C192-A31F-44D5-8128-1CC43968E3DC}" srcOrd="4" destOrd="0" parTransId="{B4518618-9A96-4449-ADCF-6A8E2582117E}" sibTransId="{B16C3E73-855B-41FB-BECB-EE1ADBF56FC8}"/>
    <dgm:cxn modelId="{399C45F3-4D5B-4D9D-BC1E-7898659A2492}" srcId="{7B57857A-B88A-4FC6-9529-7768DB966AC8}" destId="{40D8B4D8-5A03-4449-883D-5EB8E244C482}" srcOrd="11" destOrd="0" parTransId="{33EFD133-A571-4689-A270-14075D67D94B}" sibTransId="{23E74005-91D1-4C03-8FEE-239F49997CFD}"/>
    <dgm:cxn modelId="{0BA848FD-FA27-4BE1-AA51-A923CB31B28D}" type="presOf" srcId="{C9A6D9BB-E6BE-4B06-A2FC-2C5A5D22B2B1}" destId="{C053CFA8-DFA3-4E23-8A20-1167EA64AA2F}" srcOrd="0" destOrd="0" presId="urn:microsoft.com/office/officeart/2005/8/layout/default"/>
    <dgm:cxn modelId="{EDFB9B6D-3163-41EB-8D74-44CB77F4DA45}" type="presParOf" srcId="{2D3BDF37-0A58-44D2-874C-8F4407227D82}" destId="{91FB8F8E-534B-4DB8-95D2-80083B808EB2}" srcOrd="0" destOrd="0" presId="urn:microsoft.com/office/officeart/2005/8/layout/default"/>
    <dgm:cxn modelId="{6502AC9A-05BB-4D7D-A80E-FA1160790532}" type="presParOf" srcId="{2D3BDF37-0A58-44D2-874C-8F4407227D82}" destId="{B8A541AE-F03F-4394-A68C-66A8FEF8DE8D}" srcOrd="1" destOrd="0" presId="urn:microsoft.com/office/officeart/2005/8/layout/default"/>
    <dgm:cxn modelId="{713AEB6B-7B5D-4E19-B1D5-790C1F547532}" type="presParOf" srcId="{2D3BDF37-0A58-44D2-874C-8F4407227D82}" destId="{CF6D5205-B831-4720-B17B-09E4B56B9D0A}" srcOrd="2" destOrd="0" presId="urn:microsoft.com/office/officeart/2005/8/layout/default"/>
    <dgm:cxn modelId="{51D0E0D3-5792-408E-8692-D07BC08E10D0}" type="presParOf" srcId="{2D3BDF37-0A58-44D2-874C-8F4407227D82}" destId="{86AF3607-0C3D-44AD-A9D4-89F45E9874AE}" srcOrd="3" destOrd="0" presId="urn:microsoft.com/office/officeart/2005/8/layout/default"/>
    <dgm:cxn modelId="{EF01B3AE-68BE-412A-A34A-ACA454BBCEC4}" type="presParOf" srcId="{2D3BDF37-0A58-44D2-874C-8F4407227D82}" destId="{8CD2A778-9122-40E1-B424-7BF19DB211C6}" srcOrd="4" destOrd="0" presId="urn:microsoft.com/office/officeart/2005/8/layout/default"/>
    <dgm:cxn modelId="{AAAB0A3D-79ED-4C0F-9613-4F84E8E88F81}" type="presParOf" srcId="{2D3BDF37-0A58-44D2-874C-8F4407227D82}" destId="{F158862B-14C7-4526-A318-26A027563C7E}" srcOrd="5" destOrd="0" presId="urn:microsoft.com/office/officeart/2005/8/layout/default"/>
    <dgm:cxn modelId="{6AFF99CE-69FB-4DED-B3C9-6543A2D475F4}" type="presParOf" srcId="{2D3BDF37-0A58-44D2-874C-8F4407227D82}" destId="{F4FEAE1A-B76E-4B28-AA07-6F0CD08172A2}" srcOrd="6" destOrd="0" presId="urn:microsoft.com/office/officeart/2005/8/layout/default"/>
    <dgm:cxn modelId="{E885EF3E-DBF2-412C-9BC2-091F84624511}" type="presParOf" srcId="{2D3BDF37-0A58-44D2-874C-8F4407227D82}" destId="{64CB37A1-1F79-453F-9DC3-3B28DD8B46CD}" srcOrd="7" destOrd="0" presId="urn:microsoft.com/office/officeart/2005/8/layout/default"/>
    <dgm:cxn modelId="{583C527E-1A4F-49DF-81F5-CB2F6B1E17D8}" type="presParOf" srcId="{2D3BDF37-0A58-44D2-874C-8F4407227D82}" destId="{0091A1C4-F82B-47E9-8D1C-5472325E0D11}" srcOrd="8" destOrd="0" presId="urn:microsoft.com/office/officeart/2005/8/layout/default"/>
    <dgm:cxn modelId="{B69057E7-34C1-4A42-BBDF-24793A7C605C}" type="presParOf" srcId="{2D3BDF37-0A58-44D2-874C-8F4407227D82}" destId="{312CE7FB-8015-4F0F-8F7E-BC856173F3A4}" srcOrd="9" destOrd="0" presId="urn:microsoft.com/office/officeart/2005/8/layout/default"/>
    <dgm:cxn modelId="{EDD4E6EC-9E52-4A5B-A203-4F73C742BBE7}" type="presParOf" srcId="{2D3BDF37-0A58-44D2-874C-8F4407227D82}" destId="{56311659-C1DE-4C65-97F0-9421E2B72A43}" srcOrd="10" destOrd="0" presId="urn:microsoft.com/office/officeart/2005/8/layout/default"/>
    <dgm:cxn modelId="{F7FED4C3-9D51-4F93-A506-2698A4AF9939}" type="presParOf" srcId="{2D3BDF37-0A58-44D2-874C-8F4407227D82}" destId="{1DAB473B-2898-4BEA-BE19-AA9D0A31E51C}" srcOrd="11" destOrd="0" presId="urn:microsoft.com/office/officeart/2005/8/layout/default"/>
    <dgm:cxn modelId="{BBA3B0DE-6173-4F8F-A193-5272412490FB}" type="presParOf" srcId="{2D3BDF37-0A58-44D2-874C-8F4407227D82}" destId="{BA8FB3C0-3682-44A1-A810-7DC2A802640C}" srcOrd="12" destOrd="0" presId="urn:microsoft.com/office/officeart/2005/8/layout/default"/>
    <dgm:cxn modelId="{01850E87-519D-49A5-B4B7-89B06367BD6D}" type="presParOf" srcId="{2D3BDF37-0A58-44D2-874C-8F4407227D82}" destId="{C6E1060C-AA2B-4AFA-A244-099D94043F5C}" srcOrd="13" destOrd="0" presId="urn:microsoft.com/office/officeart/2005/8/layout/default"/>
    <dgm:cxn modelId="{DD9B6F79-F555-472B-8AE7-43AD1B5727F0}" type="presParOf" srcId="{2D3BDF37-0A58-44D2-874C-8F4407227D82}" destId="{BB6391D3-05B4-45FD-8739-1C5D0FE5B7C1}" srcOrd="14" destOrd="0" presId="urn:microsoft.com/office/officeart/2005/8/layout/default"/>
    <dgm:cxn modelId="{0F798DA0-5025-45D5-8E40-0039B0BF4DE9}" type="presParOf" srcId="{2D3BDF37-0A58-44D2-874C-8F4407227D82}" destId="{7DED6306-E414-4965-882A-1CEFDD5CE44C}" srcOrd="15" destOrd="0" presId="urn:microsoft.com/office/officeart/2005/8/layout/default"/>
    <dgm:cxn modelId="{4D4D21EA-B60A-48CD-87D6-190E58D1B60D}" type="presParOf" srcId="{2D3BDF37-0A58-44D2-874C-8F4407227D82}" destId="{C053CFA8-DFA3-4E23-8A20-1167EA64AA2F}" srcOrd="16" destOrd="0" presId="urn:microsoft.com/office/officeart/2005/8/layout/default"/>
    <dgm:cxn modelId="{E6762A67-9C4F-4423-A8B9-2FE4624126D6}" type="presParOf" srcId="{2D3BDF37-0A58-44D2-874C-8F4407227D82}" destId="{C05C950F-CD96-428C-BAD7-783225219415}" srcOrd="17" destOrd="0" presId="urn:microsoft.com/office/officeart/2005/8/layout/default"/>
    <dgm:cxn modelId="{61C0761A-4546-4792-937E-27112F62CCF6}" type="presParOf" srcId="{2D3BDF37-0A58-44D2-874C-8F4407227D82}" destId="{D74A664D-852F-4226-BB46-0EA87B82F4CA}" srcOrd="18" destOrd="0" presId="urn:microsoft.com/office/officeart/2005/8/layout/default"/>
    <dgm:cxn modelId="{1E3E55F4-8F9C-4244-BF35-578D6F777730}" type="presParOf" srcId="{2D3BDF37-0A58-44D2-874C-8F4407227D82}" destId="{463735B6-7823-415E-8F0F-EBA59EC33C09}" srcOrd="19" destOrd="0" presId="urn:microsoft.com/office/officeart/2005/8/layout/default"/>
    <dgm:cxn modelId="{17F64202-8D03-48B4-883B-BFDE76089497}" type="presParOf" srcId="{2D3BDF37-0A58-44D2-874C-8F4407227D82}" destId="{993764D2-21C8-46D6-8A04-64CF1193DE27}" srcOrd="20" destOrd="0" presId="urn:microsoft.com/office/officeart/2005/8/layout/default"/>
    <dgm:cxn modelId="{255D435D-07EC-4953-B999-712E5F9FA2EF}" type="presParOf" srcId="{2D3BDF37-0A58-44D2-874C-8F4407227D82}" destId="{B2498EFF-2DC3-485F-9255-E481A16B0C0C}" srcOrd="21" destOrd="0" presId="urn:microsoft.com/office/officeart/2005/8/layout/default"/>
    <dgm:cxn modelId="{1DFFE8B8-D138-43BD-BE30-766EEE48CC7F}" type="presParOf" srcId="{2D3BDF37-0A58-44D2-874C-8F4407227D82}" destId="{449CBB92-35E9-4D4F-B96D-66E8A709ECD2}"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B50F62C-508F-4411-818C-684AFF126B42}" type="doc">
      <dgm:prSet loTypeId="urn:microsoft.com/office/officeart/2005/8/layout/hList1" loCatId="list" qsTypeId="urn:microsoft.com/office/officeart/2005/8/quickstyle/simple1" qsCatId="simple" csTypeId="urn:microsoft.com/office/officeart/2018/5/colors/Iconchunking_neutralicontext_colorful5" csCatId="colorful" phldr="1"/>
      <dgm:spPr/>
      <dgm:t>
        <a:bodyPr/>
        <a:lstStyle/>
        <a:p>
          <a:endParaRPr lang="en-US"/>
        </a:p>
      </dgm:t>
    </dgm:pt>
    <dgm:pt modelId="{73CD6379-836E-4420-AAE7-97552D5DA71E}">
      <dgm:prSet/>
      <dgm:spPr/>
      <dgm:t>
        <a:bodyPr/>
        <a:lstStyle/>
        <a:p>
          <a:pPr>
            <a:lnSpc>
              <a:spcPct val="100000"/>
            </a:lnSpc>
          </a:pPr>
          <a:r>
            <a:rPr lang="en-GB" b="1"/>
            <a:t>Approach to process change that visualises the flow of work</a:t>
          </a:r>
          <a:endParaRPr lang="en-US" b="1"/>
        </a:p>
      </dgm:t>
    </dgm:pt>
    <dgm:pt modelId="{B1311E16-9979-4229-B80F-A70CBE7DDBA9}" type="parTrans" cxnId="{B7D91D65-8FCE-47F4-B596-82B902B883CF}">
      <dgm:prSet/>
      <dgm:spPr/>
      <dgm:t>
        <a:bodyPr/>
        <a:lstStyle/>
        <a:p>
          <a:endParaRPr lang="en-US"/>
        </a:p>
      </dgm:t>
    </dgm:pt>
    <dgm:pt modelId="{1E2A56F0-212D-4ADE-8273-C39525B9FA7A}" type="sibTrans" cxnId="{B7D91D65-8FCE-47F4-B596-82B902B883CF}">
      <dgm:prSet/>
      <dgm:spPr/>
      <dgm:t>
        <a:bodyPr/>
        <a:lstStyle/>
        <a:p>
          <a:endParaRPr lang="en-US"/>
        </a:p>
      </dgm:t>
    </dgm:pt>
    <dgm:pt modelId="{66542E92-2015-4D0B-A55B-B602D76A8211}">
      <dgm:prSet custT="1"/>
      <dgm:spPr/>
      <dgm:t>
        <a:bodyPr/>
        <a:lstStyle/>
        <a:p>
          <a:pPr>
            <a:lnSpc>
              <a:spcPct val="100000"/>
            </a:lnSpc>
          </a:pPr>
          <a:r>
            <a:rPr lang="en-GB" sz="1400" b="1">
              <a:solidFill>
                <a:srgbClr val="00133A"/>
              </a:solidFill>
            </a:rPr>
            <a:t>Aim is to balance demand with available capacity and spot bottlenecks</a:t>
          </a:r>
          <a:endParaRPr lang="en-US" sz="1400" b="1">
            <a:solidFill>
              <a:srgbClr val="00133A"/>
            </a:solidFill>
          </a:endParaRPr>
        </a:p>
      </dgm:t>
    </dgm:pt>
    <dgm:pt modelId="{F8347872-149D-4A26-86A5-3F4B35461297}" type="parTrans" cxnId="{3D23E19B-BE46-4771-84A5-CEF94BBB3D59}">
      <dgm:prSet/>
      <dgm:spPr/>
      <dgm:t>
        <a:bodyPr/>
        <a:lstStyle/>
        <a:p>
          <a:endParaRPr lang="en-US"/>
        </a:p>
      </dgm:t>
    </dgm:pt>
    <dgm:pt modelId="{6F7DCC02-8103-4F04-8F96-12E25DE04874}" type="sibTrans" cxnId="{3D23E19B-BE46-4771-84A5-CEF94BBB3D59}">
      <dgm:prSet/>
      <dgm:spPr/>
      <dgm:t>
        <a:bodyPr/>
        <a:lstStyle/>
        <a:p>
          <a:endParaRPr lang="en-US"/>
        </a:p>
      </dgm:t>
    </dgm:pt>
    <dgm:pt modelId="{0F52A2F8-0A1A-4467-A700-0C306BE11386}">
      <dgm:prSet custT="1"/>
      <dgm:spPr/>
      <dgm:t>
        <a:bodyPr/>
        <a:lstStyle/>
        <a:p>
          <a:pPr>
            <a:lnSpc>
              <a:spcPct val="100000"/>
            </a:lnSpc>
          </a:pPr>
          <a:r>
            <a:rPr lang="en-GB" sz="1400" b="1">
              <a:solidFill>
                <a:srgbClr val="00133A"/>
              </a:solidFill>
            </a:rPr>
            <a:t>Work items are visualized to give participants a view of progress and process, from start to finish</a:t>
          </a:r>
          <a:endParaRPr lang="en-US" sz="1400" b="1">
            <a:solidFill>
              <a:srgbClr val="00133A"/>
            </a:solidFill>
          </a:endParaRPr>
        </a:p>
      </dgm:t>
    </dgm:pt>
    <dgm:pt modelId="{F24EAF65-6F30-45C5-9234-DD001C9669BA}" type="parTrans" cxnId="{03B746F4-8E95-454C-AF65-9971FC2ABAF7}">
      <dgm:prSet/>
      <dgm:spPr/>
      <dgm:t>
        <a:bodyPr/>
        <a:lstStyle/>
        <a:p>
          <a:endParaRPr lang="en-US"/>
        </a:p>
      </dgm:t>
    </dgm:pt>
    <dgm:pt modelId="{43A9543E-ABCB-49E7-AD60-1B8748AE0EF4}" type="sibTrans" cxnId="{03B746F4-8E95-454C-AF65-9971FC2ABAF7}">
      <dgm:prSet/>
      <dgm:spPr/>
      <dgm:t>
        <a:bodyPr/>
        <a:lstStyle/>
        <a:p>
          <a:endParaRPr lang="en-US"/>
        </a:p>
      </dgm:t>
    </dgm:pt>
    <dgm:pt modelId="{EF0D5722-5E63-4ACF-BBFB-B5D19567B495}">
      <dgm:prSet custT="1"/>
      <dgm:spPr/>
      <dgm:t>
        <a:bodyPr/>
        <a:lstStyle/>
        <a:p>
          <a:pPr>
            <a:lnSpc>
              <a:spcPct val="100000"/>
            </a:lnSpc>
          </a:pPr>
          <a:r>
            <a:rPr lang="en-GB" sz="1400" b="1">
              <a:solidFill>
                <a:srgbClr val="00133A"/>
              </a:solidFill>
            </a:rPr>
            <a:t>Team members pull work as capacity permits</a:t>
          </a:r>
          <a:endParaRPr lang="en-US" sz="1400" b="1">
            <a:solidFill>
              <a:srgbClr val="00133A"/>
            </a:solidFill>
          </a:endParaRPr>
        </a:p>
      </dgm:t>
    </dgm:pt>
    <dgm:pt modelId="{13754B25-50B6-4646-B020-AAB5D865FBA1}" type="parTrans" cxnId="{18D262F8-8580-4A9B-961F-A4075B8CFA1A}">
      <dgm:prSet/>
      <dgm:spPr/>
      <dgm:t>
        <a:bodyPr/>
        <a:lstStyle/>
        <a:p>
          <a:endParaRPr lang="en-US"/>
        </a:p>
      </dgm:t>
    </dgm:pt>
    <dgm:pt modelId="{3E2D354C-FADE-4C6B-93C9-3B1F8005889A}" type="sibTrans" cxnId="{18D262F8-8580-4A9B-961F-A4075B8CFA1A}">
      <dgm:prSet/>
      <dgm:spPr/>
      <dgm:t>
        <a:bodyPr/>
        <a:lstStyle/>
        <a:p>
          <a:endParaRPr lang="en-US"/>
        </a:p>
      </dgm:t>
    </dgm:pt>
    <dgm:pt modelId="{AA07F9CD-AC76-48B4-B922-05A848370A0F}">
      <dgm:prSet custT="1"/>
      <dgm:spPr/>
      <dgm:t>
        <a:bodyPr/>
        <a:lstStyle/>
        <a:p>
          <a:r>
            <a:rPr lang="en-GB" sz="1400" b="1">
              <a:solidFill>
                <a:srgbClr val="00133A"/>
              </a:solidFill>
            </a:rPr>
            <a:t>With other methods, work is pushed to team members</a:t>
          </a:r>
          <a:endParaRPr lang="en-US" sz="1400" b="1">
            <a:solidFill>
              <a:srgbClr val="00133A"/>
            </a:solidFill>
          </a:endParaRPr>
        </a:p>
      </dgm:t>
    </dgm:pt>
    <dgm:pt modelId="{721C4FC1-2D0D-4567-8195-2D449B3641F4}" type="parTrans" cxnId="{1F58ED88-1109-45B9-A996-20836AEA4EB4}">
      <dgm:prSet/>
      <dgm:spPr/>
      <dgm:t>
        <a:bodyPr/>
        <a:lstStyle/>
        <a:p>
          <a:endParaRPr lang="en-US"/>
        </a:p>
      </dgm:t>
    </dgm:pt>
    <dgm:pt modelId="{7ED16A7A-8123-4DDC-9602-4FEA39C27CF2}" type="sibTrans" cxnId="{1F58ED88-1109-45B9-A996-20836AEA4EB4}">
      <dgm:prSet/>
      <dgm:spPr/>
      <dgm:t>
        <a:bodyPr/>
        <a:lstStyle/>
        <a:p>
          <a:endParaRPr lang="en-US"/>
        </a:p>
      </dgm:t>
    </dgm:pt>
    <dgm:pt modelId="{A417171D-6C22-4B5A-859B-C676569FF15E}">
      <dgm:prSet/>
      <dgm:spPr/>
      <dgm:t>
        <a:bodyPr/>
        <a:lstStyle/>
        <a:p>
          <a:pPr>
            <a:lnSpc>
              <a:spcPct val="100000"/>
            </a:lnSpc>
          </a:pPr>
          <a:r>
            <a:rPr lang="en-GB" b="1"/>
            <a:t>Originated in lean manufacturing at Toyota</a:t>
          </a:r>
          <a:endParaRPr lang="en-US" b="1"/>
        </a:p>
      </dgm:t>
    </dgm:pt>
    <dgm:pt modelId="{A375F46A-2F35-4632-8FE2-D5FC99EC8E69}" type="parTrans" cxnId="{84B1CD45-49A7-4E5D-B928-34461750D50D}">
      <dgm:prSet/>
      <dgm:spPr/>
      <dgm:t>
        <a:bodyPr/>
        <a:lstStyle/>
        <a:p>
          <a:endParaRPr lang="en-US"/>
        </a:p>
      </dgm:t>
    </dgm:pt>
    <dgm:pt modelId="{FCB35AEB-C04A-4382-8E6E-58AC282E2BCB}" type="sibTrans" cxnId="{84B1CD45-49A7-4E5D-B928-34461750D50D}">
      <dgm:prSet/>
      <dgm:spPr/>
      <dgm:t>
        <a:bodyPr/>
        <a:lstStyle/>
        <a:p>
          <a:endParaRPr lang="en-US"/>
        </a:p>
      </dgm:t>
    </dgm:pt>
    <dgm:pt modelId="{08CA2D75-D225-439D-941E-3D5526FB69A4}">
      <dgm:prSet/>
      <dgm:spPr/>
      <dgm:t>
        <a:bodyPr/>
        <a:lstStyle/>
        <a:p>
          <a:pPr>
            <a:lnSpc>
              <a:spcPct val="100000"/>
            </a:lnSpc>
          </a:pPr>
          <a:r>
            <a:rPr lang="en-GB" b="1"/>
            <a:t>Focused on the customer and works that meets their needs</a:t>
          </a:r>
          <a:endParaRPr lang="en-US" b="1"/>
        </a:p>
      </dgm:t>
    </dgm:pt>
    <dgm:pt modelId="{BD426519-36DD-4311-9287-8B11CD0DEB3F}" type="parTrans" cxnId="{14150A27-148B-4C73-8617-7A5004C88900}">
      <dgm:prSet/>
      <dgm:spPr/>
      <dgm:t>
        <a:bodyPr/>
        <a:lstStyle/>
        <a:p>
          <a:endParaRPr lang="en-US"/>
        </a:p>
      </dgm:t>
    </dgm:pt>
    <dgm:pt modelId="{F17BA92A-E059-42CB-92B4-7CCA5106D265}" type="sibTrans" cxnId="{14150A27-148B-4C73-8617-7A5004C88900}">
      <dgm:prSet/>
      <dgm:spPr/>
      <dgm:t>
        <a:bodyPr/>
        <a:lstStyle/>
        <a:p>
          <a:endParaRPr lang="en-US"/>
        </a:p>
      </dgm:t>
    </dgm:pt>
    <dgm:pt modelId="{3A040642-B580-4AD1-B4C0-D293B5C7E69E}">
      <dgm:prSet/>
      <dgm:spPr/>
      <dgm:t>
        <a:bodyPr/>
        <a:lstStyle/>
        <a:p>
          <a:pPr>
            <a:lnSpc>
              <a:spcPct val="100000"/>
            </a:lnSpc>
          </a:pPr>
          <a:r>
            <a:rPr lang="en-GB" b="1">
              <a:solidFill>
                <a:srgbClr val="00133A"/>
              </a:solidFill>
            </a:rPr>
            <a:t>Not individuals’ activities</a:t>
          </a:r>
          <a:endParaRPr lang="en-US" b="1">
            <a:solidFill>
              <a:srgbClr val="00133A"/>
            </a:solidFill>
          </a:endParaRPr>
        </a:p>
      </dgm:t>
    </dgm:pt>
    <dgm:pt modelId="{964249A0-B4BC-4444-AB86-3BDC176D35AA}" type="parTrans" cxnId="{3002C7C2-292A-4A88-994B-95F74518E69B}">
      <dgm:prSet/>
      <dgm:spPr/>
      <dgm:t>
        <a:bodyPr/>
        <a:lstStyle/>
        <a:p>
          <a:endParaRPr lang="en-US"/>
        </a:p>
      </dgm:t>
    </dgm:pt>
    <dgm:pt modelId="{B497F79C-CE32-4ABF-A01A-B6CFA1C704E9}" type="sibTrans" cxnId="{3002C7C2-292A-4A88-994B-95F74518E69B}">
      <dgm:prSet/>
      <dgm:spPr/>
      <dgm:t>
        <a:bodyPr/>
        <a:lstStyle/>
        <a:p>
          <a:endParaRPr lang="en-US"/>
        </a:p>
      </dgm:t>
    </dgm:pt>
    <dgm:pt modelId="{5C12E927-BAA9-48E6-B39F-8DD1AE03373D}">
      <dgm:prSet/>
      <dgm:spPr/>
      <dgm:t>
        <a:bodyPr/>
        <a:lstStyle/>
        <a:p>
          <a:pPr>
            <a:lnSpc>
              <a:spcPct val="100000"/>
            </a:lnSpc>
          </a:pPr>
          <a:r>
            <a:rPr lang="en-GB" b="1"/>
            <a:t>Also used outside of software development, e.g. HR, accounting</a:t>
          </a:r>
          <a:endParaRPr lang="en-US" b="1"/>
        </a:p>
      </dgm:t>
    </dgm:pt>
    <dgm:pt modelId="{190DD499-41AA-4383-95E5-BE3FF1FF56BC}" type="parTrans" cxnId="{91141476-7075-40AD-AF6D-55F4FFB46163}">
      <dgm:prSet/>
      <dgm:spPr/>
      <dgm:t>
        <a:bodyPr/>
        <a:lstStyle/>
        <a:p>
          <a:endParaRPr lang="en-US"/>
        </a:p>
      </dgm:t>
    </dgm:pt>
    <dgm:pt modelId="{674ED694-C883-4BA0-835F-86A058E78D9B}" type="sibTrans" cxnId="{91141476-7075-40AD-AF6D-55F4FFB46163}">
      <dgm:prSet/>
      <dgm:spPr/>
      <dgm:t>
        <a:bodyPr/>
        <a:lstStyle/>
        <a:p>
          <a:endParaRPr lang="en-US"/>
        </a:p>
      </dgm:t>
    </dgm:pt>
    <dgm:pt modelId="{952DD57C-A5B5-412E-9DB7-2A3655C20A0B}" type="pres">
      <dgm:prSet presAssocID="{1B50F62C-508F-4411-818C-684AFF126B42}" presName="Name0" presStyleCnt="0">
        <dgm:presLayoutVars>
          <dgm:dir/>
          <dgm:animLvl val="lvl"/>
          <dgm:resizeHandles val="exact"/>
        </dgm:presLayoutVars>
      </dgm:prSet>
      <dgm:spPr/>
    </dgm:pt>
    <dgm:pt modelId="{77504AA5-A34F-407D-9D08-FEEB85D83456}" type="pres">
      <dgm:prSet presAssocID="{73CD6379-836E-4420-AAE7-97552D5DA71E}" presName="composite" presStyleCnt="0"/>
      <dgm:spPr/>
    </dgm:pt>
    <dgm:pt modelId="{3F52B82C-1AEE-4225-A96E-80C0C0DF1C69}" type="pres">
      <dgm:prSet presAssocID="{73CD6379-836E-4420-AAE7-97552D5DA71E}" presName="parTx" presStyleLbl="alignNode1" presStyleIdx="0" presStyleCnt="4">
        <dgm:presLayoutVars>
          <dgm:chMax val="0"/>
          <dgm:chPref val="0"/>
          <dgm:bulletEnabled val="1"/>
        </dgm:presLayoutVars>
      </dgm:prSet>
      <dgm:spPr/>
    </dgm:pt>
    <dgm:pt modelId="{BA8C41DB-6611-4152-B00A-C9C8019BA2E4}" type="pres">
      <dgm:prSet presAssocID="{73CD6379-836E-4420-AAE7-97552D5DA71E}" presName="desTx" presStyleLbl="alignAccFollowNode1" presStyleIdx="0" presStyleCnt="4">
        <dgm:presLayoutVars>
          <dgm:bulletEnabled val="1"/>
        </dgm:presLayoutVars>
      </dgm:prSet>
      <dgm:spPr/>
    </dgm:pt>
    <dgm:pt modelId="{A1B91A70-D4E3-4FDA-81C0-E7ADF9123C7D}" type="pres">
      <dgm:prSet presAssocID="{1E2A56F0-212D-4ADE-8273-C39525B9FA7A}" presName="space" presStyleCnt="0"/>
      <dgm:spPr/>
    </dgm:pt>
    <dgm:pt modelId="{55E9C472-2349-49EA-8826-8853D78F042D}" type="pres">
      <dgm:prSet presAssocID="{A417171D-6C22-4B5A-859B-C676569FF15E}" presName="composite" presStyleCnt="0"/>
      <dgm:spPr/>
    </dgm:pt>
    <dgm:pt modelId="{152446B1-8400-4270-92E4-1B827B80BF75}" type="pres">
      <dgm:prSet presAssocID="{A417171D-6C22-4B5A-859B-C676569FF15E}" presName="parTx" presStyleLbl="alignNode1" presStyleIdx="1" presStyleCnt="4">
        <dgm:presLayoutVars>
          <dgm:chMax val="0"/>
          <dgm:chPref val="0"/>
          <dgm:bulletEnabled val="1"/>
        </dgm:presLayoutVars>
      </dgm:prSet>
      <dgm:spPr/>
    </dgm:pt>
    <dgm:pt modelId="{9C9F74B6-9BF4-4D72-BE3D-94993406F645}" type="pres">
      <dgm:prSet presAssocID="{A417171D-6C22-4B5A-859B-C676569FF15E}" presName="desTx" presStyleLbl="alignAccFollowNode1" presStyleIdx="1" presStyleCnt="4">
        <dgm:presLayoutVars>
          <dgm:bulletEnabled val="1"/>
        </dgm:presLayoutVars>
      </dgm:prSet>
      <dgm:spPr/>
    </dgm:pt>
    <dgm:pt modelId="{0DC3DFA5-8627-45ED-829E-BCAF6EE72407}" type="pres">
      <dgm:prSet presAssocID="{FCB35AEB-C04A-4382-8E6E-58AC282E2BCB}" presName="space" presStyleCnt="0"/>
      <dgm:spPr/>
    </dgm:pt>
    <dgm:pt modelId="{6C9A2225-71A5-4605-BDEA-9877DD572CDB}" type="pres">
      <dgm:prSet presAssocID="{08CA2D75-D225-439D-941E-3D5526FB69A4}" presName="composite" presStyleCnt="0"/>
      <dgm:spPr/>
    </dgm:pt>
    <dgm:pt modelId="{DCCE2E4D-865E-43AE-B72F-48DD8278A5EE}" type="pres">
      <dgm:prSet presAssocID="{08CA2D75-D225-439D-941E-3D5526FB69A4}" presName="parTx" presStyleLbl="alignNode1" presStyleIdx="2" presStyleCnt="4">
        <dgm:presLayoutVars>
          <dgm:chMax val="0"/>
          <dgm:chPref val="0"/>
          <dgm:bulletEnabled val="1"/>
        </dgm:presLayoutVars>
      </dgm:prSet>
      <dgm:spPr/>
    </dgm:pt>
    <dgm:pt modelId="{8A693993-BFA3-4BB8-A566-E4F96CB0A02D}" type="pres">
      <dgm:prSet presAssocID="{08CA2D75-D225-439D-941E-3D5526FB69A4}" presName="desTx" presStyleLbl="alignAccFollowNode1" presStyleIdx="2" presStyleCnt="4">
        <dgm:presLayoutVars>
          <dgm:bulletEnabled val="1"/>
        </dgm:presLayoutVars>
      </dgm:prSet>
      <dgm:spPr/>
    </dgm:pt>
    <dgm:pt modelId="{8D5C8B0E-B34D-4CD9-9735-7876178E2034}" type="pres">
      <dgm:prSet presAssocID="{F17BA92A-E059-42CB-92B4-7CCA5106D265}" presName="space" presStyleCnt="0"/>
      <dgm:spPr/>
    </dgm:pt>
    <dgm:pt modelId="{C84595A6-CEE4-47FA-B33F-9ADF60D58D34}" type="pres">
      <dgm:prSet presAssocID="{5C12E927-BAA9-48E6-B39F-8DD1AE03373D}" presName="composite" presStyleCnt="0"/>
      <dgm:spPr/>
    </dgm:pt>
    <dgm:pt modelId="{F42B1FC1-A246-4CC9-A37A-2F4A0C0393A0}" type="pres">
      <dgm:prSet presAssocID="{5C12E927-BAA9-48E6-B39F-8DD1AE03373D}" presName="parTx" presStyleLbl="alignNode1" presStyleIdx="3" presStyleCnt="4">
        <dgm:presLayoutVars>
          <dgm:chMax val="0"/>
          <dgm:chPref val="0"/>
          <dgm:bulletEnabled val="1"/>
        </dgm:presLayoutVars>
      </dgm:prSet>
      <dgm:spPr/>
    </dgm:pt>
    <dgm:pt modelId="{4DDB58A0-2915-44EA-9F60-A14D31348D59}" type="pres">
      <dgm:prSet presAssocID="{5C12E927-BAA9-48E6-B39F-8DD1AE03373D}" presName="desTx" presStyleLbl="alignAccFollowNode1" presStyleIdx="3" presStyleCnt="4">
        <dgm:presLayoutVars>
          <dgm:bulletEnabled val="1"/>
        </dgm:presLayoutVars>
      </dgm:prSet>
      <dgm:spPr/>
    </dgm:pt>
  </dgm:ptLst>
  <dgm:cxnLst>
    <dgm:cxn modelId="{EBB88022-E649-4524-98FE-88FDC435FFCB}" type="presOf" srcId="{0F52A2F8-0A1A-4467-A700-0C306BE11386}" destId="{BA8C41DB-6611-4152-B00A-C9C8019BA2E4}" srcOrd="0" destOrd="1" presId="urn:microsoft.com/office/officeart/2005/8/layout/hList1"/>
    <dgm:cxn modelId="{14150A27-148B-4C73-8617-7A5004C88900}" srcId="{1B50F62C-508F-4411-818C-684AFF126B42}" destId="{08CA2D75-D225-439D-941E-3D5526FB69A4}" srcOrd="2" destOrd="0" parTransId="{BD426519-36DD-4311-9287-8B11CD0DEB3F}" sibTransId="{F17BA92A-E059-42CB-92B4-7CCA5106D265}"/>
    <dgm:cxn modelId="{110D915E-9C45-424C-99F4-0E446DFB4A6E}" type="presOf" srcId="{66542E92-2015-4D0B-A55B-B602D76A8211}" destId="{BA8C41DB-6611-4152-B00A-C9C8019BA2E4}" srcOrd="0" destOrd="0" presId="urn:microsoft.com/office/officeart/2005/8/layout/hList1"/>
    <dgm:cxn modelId="{B7D91D65-8FCE-47F4-B596-82B902B883CF}" srcId="{1B50F62C-508F-4411-818C-684AFF126B42}" destId="{73CD6379-836E-4420-AAE7-97552D5DA71E}" srcOrd="0" destOrd="0" parTransId="{B1311E16-9979-4229-B80F-A70CBE7DDBA9}" sibTransId="{1E2A56F0-212D-4ADE-8273-C39525B9FA7A}"/>
    <dgm:cxn modelId="{84B1CD45-49A7-4E5D-B928-34461750D50D}" srcId="{1B50F62C-508F-4411-818C-684AFF126B42}" destId="{A417171D-6C22-4B5A-859B-C676569FF15E}" srcOrd="1" destOrd="0" parTransId="{A375F46A-2F35-4632-8FE2-D5FC99EC8E69}" sibTransId="{FCB35AEB-C04A-4382-8E6E-58AC282E2BCB}"/>
    <dgm:cxn modelId="{91144A70-0735-4232-9748-21E8C6046152}" type="presOf" srcId="{EF0D5722-5E63-4ACF-BBFB-B5D19567B495}" destId="{BA8C41DB-6611-4152-B00A-C9C8019BA2E4}" srcOrd="0" destOrd="2" presId="urn:microsoft.com/office/officeart/2005/8/layout/hList1"/>
    <dgm:cxn modelId="{F75DAB54-B4D9-4346-9F70-6566A3CB5DE2}" type="presOf" srcId="{3A040642-B580-4AD1-B4C0-D293B5C7E69E}" destId="{8A693993-BFA3-4BB8-A566-E4F96CB0A02D}" srcOrd="0" destOrd="0" presId="urn:microsoft.com/office/officeart/2005/8/layout/hList1"/>
    <dgm:cxn modelId="{91141476-7075-40AD-AF6D-55F4FFB46163}" srcId="{1B50F62C-508F-4411-818C-684AFF126B42}" destId="{5C12E927-BAA9-48E6-B39F-8DD1AE03373D}" srcOrd="3" destOrd="0" parTransId="{190DD499-41AA-4383-95E5-BE3FF1FF56BC}" sibTransId="{674ED694-C883-4BA0-835F-86A058E78D9B}"/>
    <dgm:cxn modelId="{1F58ED88-1109-45B9-A996-20836AEA4EB4}" srcId="{EF0D5722-5E63-4ACF-BBFB-B5D19567B495}" destId="{AA07F9CD-AC76-48B4-B922-05A848370A0F}" srcOrd="0" destOrd="0" parTransId="{721C4FC1-2D0D-4567-8195-2D449B3641F4}" sibTransId="{7ED16A7A-8123-4DDC-9602-4FEA39C27CF2}"/>
    <dgm:cxn modelId="{2DA9A493-F7CF-4000-BD99-6B79CDA89841}" type="presOf" srcId="{AA07F9CD-AC76-48B4-B922-05A848370A0F}" destId="{BA8C41DB-6611-4152-B00A-C9C8019BA2E4}" srcOrd="0" destOrd="3" presId="urn:microsoft.com/office/officeart/2005/8/layout/hList1"/>
    <dgm:cxn modelId="{804E1794-459F-4AD4-9B52-CA2D3AFA9424}" type="presOf" srcId="{73CD6379-836E-4420-AAE7-97552D5DA71E}" destId="{3F52B82C-1AEE-4225-A96E-80C0C0DF1C69}" srcOrd="0" destOrd="0" presId="urn:microsoft.com/office/officeart/2005/8/layout/hList1"/>
    <dgm:cxn modelId="{3D23E19B-BE46-4771-84A5-CEF94BBB3D59}" srcId="{73CD6379-836E-4420-AAE7-97552D5DA71E}" destId="{66542E92-2015-4D0B-A55B-B602D76A8211}" srcOrd="0" destOrd="0" parTransId="{F8347872-149D-4A26-86A5-3F4B35461297}" sibTransId="{6F7DCC02-8103-4F04-8F96-12E25DE04874}"/>
    <dgm:cxn modelId="{17D812B6-BF42-4473-8089-19346249E655}" type="presOf" srcId="{1B50F62C-508F-4411-818C-684AFF126B42}" destId="{952DD57C-A5B5-412E-9DB7-2A3655C20A0B}" srcOrd="0" destOrd="0" presId="urn:microsoft.com/office/officeart/2005/8/layout/hList1"/>
    <dgm:cxn modelId="{3002C7C2-292A-4A88-994B-95F74518E69B}" srcId="{08CA2D75-D225-439D-941E-3D5526FB69A4}" destId="{3A040642-B580-4AD1-B4C0-D293B5C7E69E}" srcOrd="0" destOrd="0" parTransId="{964249A0-B4BC-4444-AB86-3BDC176D35AA}" sibTransId="{B497F79C-CE32-4ABF-A01A-B6CFA1C704E9}"/>
    <dgm:cxn modelId="{E276C2CF-5913-4DEE-B0FC-2E673E3654DB}" type="presOf" srcId="{A417171D-6C22-4B5A-859B-C676569FF15E}" destId="{152446B1-8400-4270-92E4-1B827B80BF75}" srcOrd="0" destOrd="0" presId="urn:microsoft.com/office/officeart/2005/8/layout/hList1"/>
    <dgm:cxn modelId="{6667B6DF-65FE-4468-9C2E-49789CCF1F09}" type="presOf" srcId="{08CA2D75-D225-439D-941E-3D5526FB69A4}" destId="{DCCE2E4D-865E-43AE-B72F-48DD8278A5EE}" srcOrd="0" destOrd="0" presId="urn:microsoft.com/office/officeart/2005/8/layout/hList1"/>
    <dgm:cxn modelId="{593FC2F0-CBC2-42C1-927B-F5DD7B27287C}" type="presOf" srcId="{5C12E927-BAA9-48E6-B39F-8DD1AE03373D}" destId="{F42B1FC1-A246-4CC9-A37A-2F4A0C0393A0}" srcOrd="0" destOrd="0" presId="urn:microsoft.com/office/officeart/2005/8/layout/hList1"/>
    <dgm:cxn modelId="{03B746F4-8E95-454C-AF65-9971FC2ABAF7}" srcId="{73CD6379-836E-4420-AAE7-97552D5DA71E}" destId="{0F52A2F8-0A1A-4467-A700-0C306BE11386}" srcOrd="1" destOrd="0" parTransId="{F24EAF65-6F30-45C5-9234-DD001C9669BA}" sibTransId="{43A9543E-ABCB-49E7-AD60-1B8748AE0EF4}"/>
    <dgm:cxn modelId="{18D262F8-8580-4A9B-961F-A4075B8CFA1A}" srcId="{73CD6379-836E-4420-AAE7-97552D5DA71E}" destId="{EF0D5722-5E63-4ACF-BBFB-B5D19567B495}" srcOrd="2" destOrd="0" parTransId="{13754B25-50B6-4646-B020-AAB5D865FBA1}" sibTransId="{3E2D354C-FADE-4C6B-93C9-3B1F8005889A}"/>
    <dgm:cxn modelId="{7CA2184D-F2A5-474E-BCD3-D79BE09D0161}" type="presParOf" srcId="{952DD57C-A5B5-412E-9DB7-2A3655C20A0B}" destId="{77504AA5-A34F-407D-9D08-FEEB85D83456}" srcOrd="0" destOrd="0" presId="urn:microsoft.com/office/officeart/2005/8/layout/hList1"/>
    <dgm:cxn modelId="{67F63C4A-8056-4469-B3F6-8A4AA3064D9B}" type="presParOf" srcId="{77504AA5-A34F-407D-9D08-FEEB85D83456}" destId="{3F52B82C-1AEE-4225-A96E-80C0C0DF1C69}" srcOrd="0" destOrd="0" presId="urn:microsoft.com/office/officeart/2005/8/layout/hList1"/>
    <dgm:cxn modelId="{F35879C5-DBD3-4B49-AA66-E3BDFE2FD201}" type="presParOf" srcId="{77504AA5-A34F-407D-9D08-FEEB85D83456}" destId="{BA8C41DB-6611-4152-B00A-C9C8019BA2E4}" srcOrd="1" destOrd="0" presId="urn:microsoft.com/office/officeart/2005/8/layout/hList1"/>
    <dgm:cxn modelId="{EA0063EB-802C-4D52-85A8-65370E9546DB}" type="presParOf" srcId="{952DD57C-A5B5-412E-9DB7-2A3655C20A0B}" destId="{A1B91A70-D4E3-4FDA-81C0-E7ADF9123C7D}" srcOrd="1" destOrd="0" presId="urn:microsoft.com/office/officeart/2005/8/layout/hList1"/>
    <dgm:cxn modelId="{593AAFD8-21E9-40D8-B161-9CD85D7097DF}" type="presParOf" srcId="{952DD57C-A5B5-412E-9DB7-2A3655C20A0B}" destId="{55E9C472-2349-49EA-8826-8853D78F042D}" srcOrd="2" destOrd="0" presId="urn:microsoft.com/office/officeart/2005/8/layout/hList1"/>
    <dgm:cxn modelId="{DA82501A-37C1-453E-B886-4F8E0966B60A}" type="presParOf" srcId="{55E9C472-2349-49EA-8826-8853D78F042D}" destId="{152446B1-8400-4270-92E4-1B827B80BF75}" srcOrd="0" destOrd="0" presId="urn:microsoft.com/office/officeart/2005/8/layout/hList1"/>
    <dgm:cxn modelId="{6E5B4B0F-A0DD-4E15-93A8-3654BBC91171}" type="presParOf" srcId="{55E9C472-2349-49EA-8826-8853D78F042D}" destId="{9C9F74B6-9BF4-4D72-BE3D-94993406F645}" srcOrd="1" destOrd="0" presId="urn:microsoft.com/office/officeart/2005/8/layout/hList1"/>
    <dgm:cxn modelId="{3AC8237D-1E92-40BC-A5CA-D6E77263C025}" type="presParOf" srcId="{952DD57C-A5B5-412E-9DB7-2A3655C20A0B}" destId="{0DC3DFA5-8627-45ED-829E-BCAF6EE72407}" srcOrd="3" destOrd="0" presId="urn:microsoft.com/office/officeart/2005/8/layout/hList1"/>
    <dgm:cxn modelId="{8C3F8CE3-59E5-46AA-9B62-3D9D315D4C23}" type="presParOf" srcId="{952DD57C-A5B5-412E-9DB7-2A3655C20A0B}" destId="{6C9A2225-71A5-4605-BDEA-9877DD572CDB}" srcOrd="4" destOrd="0" presId="urn:microsoft.com/office/officeart/2005/8/layout/hList1"/>
    <dgm:cxn modelId="{10151431-3836-431D-89DE-E0F6A408E246}" type="presParOf" srcId="{6C9A2225-71A5-4605-BDEA-9877DD572CDB}" destId="{DCCE2E4D-865E-43AE-B72F-48DD8278A5EE}" srcOrd="0" destOrd="0" presId="urn:microsoft.com/office/officeart/2005/8/layout/hList1"/>
    <dgm:cxn modelId="{933410B2-EA61-461F-89C7-2021161E88F5}" type="presParOf" srcId="{6C9A2225-71A5-4605-BDEA-9877DD572CDB}" destId="{8A693993-BFA3-4BB8-A566-E4F96CB0A02D}" srcOrd="1" destOrd="0" presId="urn:microsoft.com/office/officeart/2005/8/layout/hList1"/>
    <dgm:cxn modelId="{819F9B6E-A2D9-4AD2-AB35-D79AF75EAE78}" type="presParOf" srcId="{952DD57C-A5B5-412E-9DB7-2A3655C20A0B}" destId="{8D5C8B0E-B34D-4CD9-9735-7876178E2034}" srcOrd="5" destOrd="0" presId="urn:microsoft.com/office/officeart/2005/8/layout/hList1"/>
    <dgm:cxn modelId="{329F4538-CCB9-4051-A068-30661E98B6A3}" type="presParOf" srcId="{952DD57C-A5B5-412E-9DB7-2A3655C20A0B}" destId="{C84595A6-CEE4-47FA-B33F-9ADF60D58D34}" srcOrd="6" destOrd="0" presId="urn:microsoft.com/office/officeart/2005/8/layout/hList1"/>
    <dgm:cxn modelId="{4F610877-8ED4-4DC7-B59C-94E1C150B8B2}" type="presParOf" srcId="{C84595A6-CEE4-47FA-B33F-9ADF60D58D34}" destId="{F42B1FC1-A246-4CC9-A37A-2F4A0C0393A0}" srcOrd="0" destOrd="0" presId="urn:microsoft.com/office/officeart/2005/8/layout/hList1"/>
    <dgm:cxn modelId="{7764E14D-55C3-4D00-AE98-6F73ACC05ACD}" type="presParOf" srcId="{C84595A6-CEE4-47FA-B33F-9ADF60D58D34}" destId="{4DDB58A0-2915-44EA-9F60-A14D31348D59}"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664BDF3-0402-4A82-BC31-5905E39F2117}" type="doc">
      <dgm:prSet loTypeId="urn:microsoft.com/office/officeart/2005/8/layout/hList1" loCatId="list" qsTypeId="urn:microsoft.com/office/officeart/2005/8/quickstyle/simple1" qsCatId="simple" csTypeId="urn:microsoft.com/office/officeart/2005/8/colors/colorful5" csCatId="colorful"/>
      <dgm:spPr/>
      <dgm:t>
        <a:bodyPr/>
        <a:lstStyle/>
        <a:p>
          <a:endParaRPr lang="en-US"/>
        </a:p>
      </dgm:t>
    </dgm:pt>
    <dgm:pt modelId="{244A1481-FDB5-4B34-8EB2-8A43A4904F5F}">
      <dgm:prSet/>
      <dgm:spPr/>
      <dgm:t>
        <a:bodyPr/>
        <a:lstStyle/>
        <a:p>
          <a:r>
            <a:rPr lang="en-GB" u="sng"/>
            <a:t>Six general practices:</a:t>
          </a:r>
          <a:endParaRPr lang="en-US"/>
        </a:p>
      </dgm:t>
    </dgm:pt>
    <dgm:pt modelId="{58F8CF97-C61B-48C3-8C17-D5CE29B0C449}" type="parTrans" cxnId="{C2403A77-7EBE-466C-AC1F-72058B980864}">
      <dgm:prSet/>
      <dgm:spPr/>
      <dgm:t>
        <a:bodyPr/>
        <a:lstStyle/>
        <a:p>
          <a:endParaRPr lang="en-US"/>
        </a:p>
      </dgm:t>
    </dgm:pt>
    <dgm:pt modelId="{FB1A6EC7-7A91-45BE-8D71-4ABA6B325ABE}" type="sibTrans" cxnId="{C2403A77-7EBE-466C-AC1F-72058B980864}">
      <dgm:prSet/>
      <dgm:spPr/>
      <dgm:t>
        <a:bodyPr/>
        <a:lstStyle/>
        <a:p>
          <a:endParaRPr lang="en-US"/>
        </a:p>
      </dgm:t>
    </dgm:pt>
    <dgm:pt modelId="{58EE8979-6B03-4CC6-96E9-C713A2A27D3B}">
      <dgm:prSet/>
      <dgm:spPr/>
      <dgm:t>
        <a:bodyPr/>
        <a:lstStyle/>
        <a:p>
          <a:r>
            <a:rPr lang="en-GB">
              <a:solidFill>
                <a:srgbClr val="00133A"/>
              </a:solidFill>
            </a:rPr>
            <a:t>Visualisation</a:t>
          </a:r>
          <a:endParaRPr lang="en-US">
            <a:solidFill>
              <a:srgbClr val="00133A"/>
            </a:solidFill>
          </a:endParaRPr>
        </a:p>
      </dgm:t>
    </dgm:pt>
    <dgm:pt modelId="{C1E86469-5493-4E51-9B86-616E4081FFBD}" type="parTrans" cxnId="{C961F62F-7B03-474F-A52A-8E076CEBCD9C}">
      <dgm:prSet/>
      <dgm:spPr/>
      <dgm:t>
        <a:bodyPr/>
        <a:lstStyle/>
        <a:p>
          <a:endParaRPr lang="en-US"/>
        </a:p>
      </dgm:t>
    </dgm:pt>
    <dgm:pt modelId="{2E1E3C0A-8485-4D42-8221-A4EB4CAB6132}" type="sibTrans" cxnId="{C961F62F-7B03-474F-A52A-8E076CEBCD9C}">
      <dgm:prSet/>
      <dgm:spPr/>
      <dgm:t>
        <a:bodyPr/>
        <a:lstStyle/>
        <a:p>
          <a:endParaRPr lang="en-US"/>
        </a:p>
      </dgm:t>
    </dgm:pt>
    <dgm:pt modelId="{C7453C4E-5EE4-492B-990D-D1D3FA96CA8C}">
      <dgm:prSet/>
      <dgm:spPr/>
      <dgm:t>
        <a:bodyPr/>
        <a:lstStyle/>
        <a:p>
          <a:r>
            <a:rPr lang="en-GB">
              <a:solidFill>
                <a:srgbClr val="00133A"/>
              </a:solidFill>
            </a:rPr>
            <a:t>Limiting work in progress – work items dealt with singly, not in batches</a:t>
          </a:r>
          <a:endParaRPr lang="en-US">
            <a:solidFill>
              <a:srgbClr val="00133A"/>
            </a:solidFill>
          </a:endParaRPr>
        </a:p>
      </dgm:t>
    </dgm:pt>
    <dgm:pt modelId="{C97561A5-A896-496F-BB7B-07BEAC1F3DE6}" type="parTrans" cxnId="{64FC81CC-5068-4804-8F0C-31EF6E22C131}">
      <dgm:prSet/>
      <dgm:spPr/>
      <dgm:t>
        <a:bodyPr/>
        <a:lstStyle/>
        <a:p>
          <a:endParaRPr lang="en-US"/>
        </a:p>
      </dgm:t>
    </dgm:pt>
    <dgm:pt modelId="{7FA1DACB-719A-4A90-BDD5-FA206C7CCCDC}" type="sibTrans" cxnId="{64FC81CC-5068-4804-8F0C-31EF6E22C131}">
      <dgm:prSet/>
      <dgm:spPr/>
      <dgm:t>
        <a:bodyPr/>
        <a:lstStyle/>
        <a:p>
          <a:endParaRPr lang="en-US"/>
        </a:p>
      </dgm:t>
    </dgm:pt>
    <dgm:pt modelId="{F65B3E4B-3F55-42E6-BBB7-D6EB7A0529B2}">
      <dgm:prSet/>
      <dgm:spPr/>
      <dgm:t>
        <a:bodyPr/>
        <a:lstStyle/>
        <a:p>
          <a:r>
            <a:rPr lang="en-GB">
              <a:solidFill>
                <a:srgbClr val="00133A"/>
              </a:solidFill>
            </a:rPr>
            <a:t>Flow management</a:t>
          </a:r>
          <a:endParaRPr lang="en-US">
            <a:solidFill>
              <a:srgbClr val="00133A"/>
            </a:solidFill>
          </a:endParaRPr>
        </a:p>
      </dgm:t>
    </dgm:pt>
    <dgm:pt modelId="{A4B3ABDB-60C0-474A-9A03-A5C1B8D2B968}" type="parTrans" cxnId="{0A863465-C510-4CD6-B5CE-475961887BBB}">
      <dgm:prSet/>
      <dgm:spPr/>
      <dgm:t>
        <a:bodyPr/>
        <a:lstStyle/>
        <a:p>
          <a:endParaRPr lang="en-US"/>
        </a:p>
      </dgm:t>
    </dgm:pt>
    <dgm:pt modelId="{700C2401-D67B-4F96-A989-137BA4C0BBF3}" type="sibTrans" cxnId="{0A863465-C510-4CD6-B5CE-475961887BBB}">
      <dgm:prSet/>
      <dgm:spPr/>
      <dgm:t>
        <a:bodyPr/>
        <a:lstStyle/>
        <a:p>
          <a:endParaRPr lang="en-US"/>
        </a:p>
      </dgm:t>
    </dgm:pt>
    <dgm:pt modelId="{CED188DB-1433-49DC-9514-5CA60A2416D2}">
      <dgm:prSet/>
      <dgm:spPr/>
      <dgm:t>
        <a:bodyPr/>
        <a:lstStyle/>
        <a:p>
          <a:r>
            <a:rPr lang="en-GB">
              <a:solidFill>
                <a:srgbClr val="00133A"/>
              </a:solidFill>
            </a:rPr>
            <a:t>Making policies explicit</a:t>
          </a:r>
          <a:endParaRPr lang="en-US">
            <a:solidFill>
              <a:srgbClr val="00133A"/>
            </a:solidFill>
          </a:endParaRPr>
        </a:p>
      </dgm:t>
    </dgm:pt>
    <dgm:pt modelId="{7B489C38-499D-4C22-AD6C-B652CD6A9EA0}" type="parTrans" cxnId="{ECB36195-A43F-4DC7-8112-310DF780700F}">
      <dgm:prSet/>
      <dgm:spPr/>
      <dgm:t>
        <a:bodyPr/>
        <a:lstStyle/>
        <a:p>
          <a:endParaRPr lang="en-US"/>
        </a:p>
      </dgm:t>
    </dgm:pt>
    <dgm:pt modelId="{7E329EE5-64ED-454A-B029-BC91658124E3}" type="sibTrans" cxnId="{ECB36195-A43F-4DC7-8112-310DF780700F}">
      <dgm:prSet/>
      <dgm:spPr/>
      <dgm:t>
        <a:bodyPr/>
        <a:lstStyle/>
        <a:p>
          <a:endParaRPr lang="en-US"/>
        </a:p>
      </dgm:t>
    </dgm:pt>
    <dgm:pt modelId="{CDD8962C-4C39-4A8B-B2CC-3DC27E72F19B}">
      <dgm:prSet/>
      <dgm:spPr/>
      <dgm:t>
        <a:bodyPr/>
        <a:lstStyle/>
        <a:p>
          <a:r>
            <a:rPr lang="en-GB">
              <a:solidFill>
                <a:srgbClr val="00133A"/>
              </a:solidFill>
            </a:rPr>
            <a:t>Using feedback loops</a:t>
          </a:r>
          <a:endParaRPr lang="en-US">
            <a:solidFill>
              <a:srgbClr val="00133A"/>
            </a:solidFill>
          </a:endParaRPr>
        </a:p>
      </dgm:t>
    </dgm:pt>
    <dgm:pt modelId="{AD7F6690-8501-4B67-9B36-5CB0DB40C384}" type="parTrans" cxnId="{3D01B86B-AB38-4788-B2B6-00D53DC4D56F}">
      <dgm:prSet/>
      <dgm:spPr/>
      <dgm:t>
        <a:bodyPr/>
        <a:lstStyle/>
        <a:p>
          <a:endParaRPr lang="en-US"/>
        </a:p>
      </dgm:t>
    </dgm:pt>
    <dgm:pt modelId="{6CCF90C1-D134-4F64-968F-47E965AA45DC}" type="sibTrans" cxnId="{3D01B86B-AB38-4788-B2B6-00D53DC4D56F}">
      <dgm:prSet/>
      <dgm:spPr/>
      <dgm:t>
        <a:bodyPr/>
        <a:lstStyle/>
        <a:p>
          <a:endParaRPr lang="en-US"/>
        </a:p>
      </dgm:t>
    </dgm:pt>
    <dgm:pt modelId="{A48A4422-60F1-41C1-9B22-5B7FFDF8F2B2}">
      <dgm:prSet/>
      <dgm:spPr/>
      <dgm:t>
        <a:bodyPr/>
        <a:lstStyle/>
        <a:p>
          <a:r>
            <a:rPr lang="en-GB">
              <a:solidFill>
                <a:srgbClr val="00133A"/>
              </a:solidFill>
            </a:rPr>
            <a:t>Collaborative or experimental evolution</a:t>
          </a:r>
          <a:endParaRPr lang="en-US">
            <a:solidFill>
              <a:srgbClr val="00133A"/>
            </a:solidFill>
          </a:endParaRPr>
        </a:p>
      </dgm:t>
    </dgm:pt>
    <dgm:pt modelId="{A8CA0BED-03B6-46A5-B180-2F764E6EE240}" type="parTrans" cxnId="{7035A575-A1BF-466A-80DE-56D379806B37}">
      <dgm:prSet/>
      <dgm:spPr/>
      <dgm:t>
        <a:bodyPr/>
        <a:lstStyle/>
        <a:p>
          <a:endParaRPr lang="en-US"/>
        </a:p>
      </dgm:t>
    </dgm:pt>
    <dgm:pt modelId="{8433F8F2-211E-45A0-8800-F3D3170A7FCD}" type="sibTrans" cxnId="{7035A575-A1BF-466A-80DE-56D379806B37}">
      <dgm:prSet/>
      <dgm:spPr/>
      <dgm:t>
        <a:bodyPr/>
        <a:lstStyle/>
        <a:p>
          <a:endParaRPr lang="en-US"/>
        </a:p>
      </dgm:t>
    </dgm:pt>
    <dgm:pt modelId="{55B01D21-8928-4624-B714-648B8FD84136}">
      <dgm:prSet/>
      <dgm:spPr/>
      <dgm:t>
        <a:bodyPr/>
        <a:lstStyle/>
        <a:p>
          <a:r>
            <a:rPr lang="en-GB" u="sng"/>
            <a:t>These result in:</a:t>
          </a:r>
          <a:endParaRPr lang="en-US"/>
        </a:p>
      </dgm:t>
    </dgm:pt>
    <dgm:pt modelId="{C64323D0-FBC2-48E6-9665-7F1FADC3BC44}" type="parTrans" cxnId="{DB1989D8-572B-42E9-8AD7-707495F356AB}">
      <dgm:prSet/>
      <dgm:spPr/>
      <dgm:t>
        <a:bodyPr/>
        <a:lstStyle/>
        <a:p>
          <a:endParaRPr lang="en-US"/>
        </a:p>
      </dgm:t>
    </dgm:pt>
    <dgm:pt modelId="{7CF83084-9E6D-4652-B96D-6EAB057060AB}" type="sibTrans" cxnId="{DB1989D8-572B-42E9-8AD7-707495F356AB}">
      <dgm:prSet/>
      <dgm:spPr/>
      <dgm:t>
        <a:bodyPr/>
        <a:lstStyle/>
        <a:p>
          <a:endParaRPr lang="en-US"/>
        </a:p>
      </dgm:t>
    </dgm:pt>
    <dgm:pt modelId="{30D9F56D-B4BA-4323-81BD-584E7D4DF53A}">
      <dgm:prSet/>
      <dgm:spPr/>
      <dgm:t>
        <a:bodyPr/>
        <a:lstStyle/>
        <a:p>
          <a:r>
            <a:rPr lang="en-GB">
              <a:solidFill>
                <a:srgbClr val="00133A"/>
              </a:solidFill>
            </a:rPr>
            <a:t>Seeing the work and its process</a:t>
          </a:r>
          <a:endParaRPr lang="en-US">
            <a:solidFill>
              <a:srgbClr val="00133A"/>
            </a:solidFill>
          </a:endParaRPr>
        </a:p>
      </dgm:t>
    </dgm:pt>
    <dgm:pt modelId="{C0E0D8C6-B2C7-4171-A052-A20FA8BB2174}" type="parTrans" cxnId="{B5BCB197-9C90-4EEA-BD6C-2A60E06634AD}">
      <dgm:prSet/>
      <dgm:spPr/>
      <dgm:t>
        <a:bodyPr/>
        <a:lstStyle/>
        <a:p>
          <a:endParaRPr lang="en-US"/>
        </a:p>
      </dgm:t>
    </dgm:pt>
    <dgm:pt modelId="{88F3D80F-A261-461C-B5E0-3830EF58D9D4}" type="sibTrans" cxnId="{B5BCB197-9C90-4EEA-BD6C-2A60E06634AD}">
      <dgm:prSet/>
      <dgm:spPr/>
      <dgm:t>
        <a:bodyPr/>
        <a:lstStyle/>
        <a:p>
          <a:endParaRPr lang="en-US"/>
        </a:p>
      </dgm:t>
    </dgm:pt>
    <dgm:pt modelId="{879153D1-55F2-4F2C-9B01-C734ECC35957}">
      <dgm:prSet/>
      <dgm:spPr/>
      <dgm:t>
        <a:bodyPr/>
        <a:lstStyle/>
        <a:p>
          <a:r>
            <a:rPr lang="en-GB">
              <a:solidFill>
                <a:srgbClr val="00133A"/>
              </a:solidFill>
            </a:rPr>
            <a:t>Improving the process</a:t>
          </a:r>
          <a:endParaRPr lang="en-US">
            <a:solidFill>
              <a:srgbClr val="00133A"/>
            </a:solidFill>
          </a:endParaRPr>
        </a:p>
      </dgm:t>
    </dgm:pt>
    <dgm:pt modelId="{4333DDEB-1E95-4658-BBD9-0BEA157332A1}" type="parTrans" cxnId="{AD8EF701-82E4-41D7-9DB4-FC5E4C829D81}">
      <dgm:prSet/>
      <dgm:spPr/>
      <dgm:t>
        <a:bodyPr/>
        <a:lstStyle/>
        <a:p>
          <a:endParaRPr lang="en-US"/>
        </a:p>
      </dgm:t>
    </dgm:pt>
    <dgm:pt modelId="{F95BE9F9-AD20-4193-8260-2168122323DB}" type="sibTrans" cxnId="{AD8EF701-82E4-41D7-9DB4-FC5E4C829D81}">
      <dgm:prSet/>
      <dgm:spPr/>
      <dgm:t>
        <a:bodyPr/>
        <a:lstStyle/>
        <a:p>
          <a:endParaRPr lang="en-US"/>
        </a:p>
      </dgm:t>
    </dgm:pt>
    <dgm:pt modelId="{C6830AC9-1629-4B61-AD67-1B20B5B10D58}">
      <dgm:prSet/>
      <dgm:spPr/>
      <dgm:t>
        <a:bodyPr/>
        <a:lstStyle/>
        <a:p>
          <a:r>
            <a:rPr lang="en-GB">
              <a:solidFill>
                <a:srgbClr val="00133A"/>
              </a:solidFill>
            </a:rPr>
            <a:t>Keeping and amplifying useful changes</a:t>
          </a:r>
          <a:endParaRPr lang="en-US">
            <a:solidFill>
              <a:srgbClr val="00133A"/>
            </a:solidFill>
          </a:endParaRPr>
        </a:p>
      </dgm:t>
    </dgm:pt>
    <dgm:pt modelId="{B72B9333-AA91-4B9E-8AAD-87DF398E12E1}" type="parTrans" cxnId="{52C8CEBE-3367-4B42-BE10-2D992E7D7D87}">
      <dgm:prSet/>
      <dgm:spPr/>
      <dgm:t>
        <a:bodyPr/>
        <a:lstStyle/>
        <a:p>
          <a:endParaRPr lang="en-US"/>
        </a:p>
      </dgm:t>
    </dgm:pt>
    <dgm:pt modelId="{F1429481-3BC7-4C52-8814-1907B82CB611}" type="sibTrans" cxnId="{52C8CEBE-3367-4B42-BE10-2D992E7D7D87}">
      <dgm:prSet/>
      <dgm:spPr/>
      <dgm:t>
        <a:bodyPr/>
        <a:lstStyle/>
        <a:p>
          <a:endParaRPr lang="en-US"/>
        </a:p>
      </dgm:t>
    </dgm:pt>
    <dgm:pt modelId="{6B5A124E-AD74-4F48-AC79-91727F4CA8DA}">
      <dgm:prSet/>
      <dgm:spPr/>
      <dgm:t>
        <a:bodyPr/>
        <a:lstStyle/>
        <a:p>
          <a:r>
            <a:rPr lang="en-GB">
              <a:solidFill>
                <a:srgbClr val="00133A"/>
              </a:solidFill>
            </a:rPr>
            <a:t>Learning from, reversing and dampening the ineffective</a:t>
          </a:r>
          <a:endParaRPr lang="en-US">
            <a:solidFill>
              <a:srgbClr val="00133A"/>
            </a:solidFill>
          </a:endParaRPr>
        </a:p>
      </dgm:t>
    </dgm:pt>
    <dgm:pt modelId="{FC0465A0-5A0C-4022-9F32-41C2F863B9D5}" type="parTrans" cxnId="{7FFC51A5-340F-47E9-BC04-7090FBD32E81}">
      <dgm:prSet/>
      <dgm:spPr/>
      <dgm:t>
        <a:bodyPr/>
        <a:lstStyle/>
        <a:p>
          <a:endParaRPr lang="en-US"/>
        </a:p>
      </dgm:t>
    </dgm:pt>
    <dgm:pt modelId="{249B9FFC-F8E5-4294-8203-B36CF31A00C1}" type="sibTrans" cxnId="{7FFC51A5-340F-47E9-BC04-7090FBD32E81}">
      <dgm:prSet/>
      <dgm:spPr/>
      <dgm:t>
        <a:bodyPr/>
        <a:lstStyle/>
        <a:p>
          <a:endParaRPr lang="en-US"/>
        </a:p>
      </dgm:t>
    </dgm:pt>
    <dgm:pt modelId="{BC18D755-6A4A-470C-A918-DCD4214B4885}" type="pres">
      <dgm:prSet presAssocID="{5664BDF3-0402-4A82-BC31-5905E39F2117}" presName="Name0" presStyleCnt="0">
        <dgm:presLayoutVars>
          <dgm:dir/>
          <dgm:animLvl val="lvl"/>
          <dgm:resizeHandles val="exact"/>
        </dgm:presLayoutVars>
      </dgm:prSet>
      <dgm:spPr/>
    </dgm:pt>
    <dgm:pt modelId="{4C0CBB9B-1BA3-4B8C-8D07-BC918BFDC215}" type="pres">
      <dgm:prSet presAssocID="{244A1481-FDB5-4B34-8EB2-8A43A4904F5F}" presName="composite" presStyleCnt="0"/>
      <dgm:spPr/>
    </dgm:pt>
    <dgm:pt modelId="{ADC35387-7A42-445E-9332-9D10E5BED444}" type="pres">
      <dgm:prSet presAssocID="{244A1481-FDB5-4B34-8EB2-8A43A4904F5F}" presName="parTx" presStyleLbl="alignNode1" presStyleIdx="0" presStyleCnt="2">
        <dgm:presLayoutVars>
          <dgm:chMax val="0"/>
          <dgm:chPref val="0"/>
          <dgm:bulletEnabled val="1"/>
        </dgm:presLayoutVars>
      </dgm:prSet>
      <dgm:spPr/>
    </dgm:pt>
    <dgm:pt modelId="{C76C59A4-47FE-41CA-A254-E13DD22FB313}" type="pres">
      <dgm:prSet presAssocID="{244A1481-FDB5-4B34-8EB2-8A43A4904F5F}" presName="desTx" presStyleLbl="alignAccFollowNode1" presStyleIdx="0" presStyleCnt="2">
        <dgm:presLayoutVars>
          <dgm:bulletEnabled val="1"/>
        </dgm:presLayoutVars>
      </dgm:prSet>
      <dgm:spPr/>
    </dgm:pt>
    <dgm:pt modelId="{FDFACA94-A53F-4E29-B96F-496DAE247FF8}" type="pres">
      <dgm:prSet presAssocID="{FB1A6EC7-7A91-45BE-8D71-4ABA6B325ABE}" presName="space" presStyleCnt="0"/>
      <dgm:spPr/>
    </dgm:pt>
    <dgm:pt modelId="{3F61D8F6-D5C2-49A2-9A0B-6E14CFCED578}" type="pres">
      <dgm:prSet presAssocID="{55B01D21-8928-4624-B714-648B8FD84136}" presName="composite" presStyleCnt="0"/>
      <dgm:spPr/>
    </dgm:pt>
    <dgm:pt modelId="{CD6B9FAB-FFBC-4023-A746-DFB7F4270F4E}" type="pres">
      <dgm:prSet presAssocID="{55B01D21-8928-4624-B714-648B8FD84136}" presName="parTx" presStyleLbl="alignNode1" presStyleIdx="1" presStyleCnt="2">
        <dgm:presLayoutVars>
          <dgm:chMax val="0"/>
          <dgm:chPref val="0"/>
          <dgm:bulletEnabled val="1"/>
        </dgm:presLayoutVars>
      </dgm:prSet>
      <dgm:spPr/>
    </dgm:pt>
    <dgm:pt modelId="{2D866B02-DE18-45E9-9EBD-3D7B3368E2C1}" type="pres">
      <dgm:prSet presAssocID="{55B01D21-8928-4624-B714-648B8FD84136}" presName="desTx" presStyleLbl="alignAccFollowNode1" presStyleIdx="1" presStyleCnt="2">
        <dgm:presLayoutVars>
          <dgm:bulletEnabled val="1"/>
        </dgm:presLayoutVars>
      </dgm:prSet>
      <dgm:spPr/>
    </dgm:pt>
  </dgm:ptLst>
  <dgm:cxnLst>
    <dgm:cxn modelId="{AD8EF701-82E4-41D7-9DB4-FC5E4C829D81}" srcId="{55B01D21-8928-4624-B714-648B8FD84136}" destId="{879153D1-55F2-4F2C-9B01-C734ECC35957}" srcOrd="1" destOrd="0" parTransId="{4333DDEB-1E95-4658-BBD9-0BEA157332A1}" sibTransId="{F95BE9F9-AD20-4193-8260-2168122323DB}"/>
    <dgm:cxn modelId="{006E851A-DA95-465D-A05D-9E18F2C59606}" type="presOf" srcId="{5664BDF3-0402-4A82-BC31-5905E39F2117}" destId="{BC18D755-6A4A-470C-A918-DCD4214B4885}" srcOrd="0" destOrd="0" presId="urn:microsoft.com/office/officeart/2005/8/layout/hList1"/>
    <dgm:cxn modelId="{1CCF742B-EC09-4F28-90BB-8598A2688B69}" type="presOf" srcId="{C7453C4E-5EE4-492B-990D-D1D3FA96CA8C}" destId="{C76C59A4-47FE-41CA-A254-E13DD22FB313}" srcOrd="0" destOrd="1" presId="urn:microsoft.com/office/officeart/2005/8/layout/hList1"/>
    <dgm:cxn modelId="{C961F62F-7B03-474F-A52A-8E076CEBCD9C}" srcId="{244A1481-FDB5-4B34-8EB2-8A43A4904F5F}" destId="{58EE8979-6B03-4CC6-96E9-C713A2A27D3B}" srcOrd="0" destOrd="0" parTransId="{C1E86469-5493-4E51-9B86-616E4081FFBD}" sibTransId="{2E1E3C0A-8485-4D42-8221-A4EB4CAB6132}"/>
    <dgm:cxn modelId="{0A863465-C510-4CD6-B5CE-475961887BBB}" srcId="{244A1481-FDB5-4B34-8EB2-8A43A4904F5F}" destId="{F65B3E4B-3F55-42E6-BBB7-D6EB7A0529B2}" srcOrd="2" destOrd="0" parTransId="{A4B3ABDB-60C0-474A-9A03-A5C1B8D2B968}" sibTransId="{700C2401-D67B-4F96-A989-137BA4C0BBF3}"/>
    <dgm:cxn modelId="{D7FB0649-5C54-482B-A687-E58E1636810A}" type="presOf" srcId="{CED188DB-1433-49DC-9514-5CA60A2416D2}" destId="{C76C59A4-47FE-41CA-A254-E13DD22FB313}" srcOrd="0" destOrd="3" presId="urn:microsoft.com/office/officeart/2005/8/layout/hList1"/>
    <dgm:cxn modelId="{3D01B86B-AB38-4788-B2B6-00D53DC4D56F}" srcId="{244A1481-FDB5-4B34-8EB2-8A43A4904F5F}" destId="{CDD8962C-4C39-4A8B-B2CC-3DC27E72F19B}" srcOrd="4" destOrd="0" parTransId="{AD7F6690-8501-4B67-9B36-5CB0DB40C384}" sibTransId="{6CCF90C1-D134-4F64-968F-47E965AA45DC}"/>
    <dgm:cxn modelId="{1E531752-95FA-4C4F-AE1E-E39FBE3AD625}" type="presOf" srcId="{6B5A124E-AD74-4F48-AC79-91727F4CA8DA}" destId="{2D866B02-DE18-45E9-9EBD-3D7B3368E2C1}" srcOrd="0" destOrd="3" presId="urn:microsoft.com/office/officeart/2005/8/layout/hList1"/>
    <dgm:cxn modelId="{7035A575-A1BF-466A-80DE-56D379806B37}" srcId="{244A1481-FDB5-4B34-8EB2-8A43A4904F5F}" destId="{A48A4422-60F1-41C1-9B22-5B7FFDF8F2B2}" srcOrd="5" destOrd="0" parTransId="{A8CA0BED-03B6-46A5-B180-2F764E6EE240}" sibTransId="{8433F8F2-211E-45A0-8800-F3D3170A7FCD}"/>
    <dgm:cxn modelId="{C2403A77-7EBE-466C-AC1F-72058B980864}" srcId="{5664BDF3-0402-4A82-BC31-5905E39F2117}" destId="{244A1481-FDB5-4B34-8EB2-8A43A4904F5F}" srcOrd="0" destOrd="0" parTransId="{58F8CF97-C61B-48C3-8C17-D5CE29B0C449}" sibTransId="{FB1A6EC7-7A91-45BE-8D71-4ABA6B325ABE}"/>
    <dgm:cxn modelId="{31175280-1218-42E4-8775-1C5BA6C9B822}" type="presOf" srcId="{F65B3E4B-3F55-42E6-BBB7-D6EB7A0529B2}" destId="{C76C59A4-47FE-41CA-A254-E13DD22FB313}" srcOrd="0" destOrd="2" presId="urn:microsoft.com/office/officeart/2005/8/layout/hList1"/>
    <dgm:cxn modelId="{D5F8DC85-D6D3-4F31-9BFB-36546E0FB960}" type="presOf" srcId="{A48A4422-60F1-41C1-9B22-5B7FFDF8F2B2}" destId="{C76C59A4-47FE-41CA-A254-E13DD22FB313}" srcOrd="0" destOrd="5" presId="urn:microsoft.com/office/officeart/2005/8/layout/hList1"/>
    <dgm:cxn modelId="{B1ECD58B-0698-40AD-9614-23BC0FAF62BD}" type="presOf" srcId="{879153D1-55F2-4F2C-9B01-C734ECC35957}" destId="{2D866B02-DE18-45E9-9EBD-3D7B3368E2C1}" srcOrd="0" destOrd="1" presId="urn:microsoft.com/office/officeart/2005/8/layout/hList1"/>
    <dgm:cxn modelId="{26EB4090-F428-48D3-9105-91D185B23620}" type="presOf" srcId="{244A1481-FDB5-4B34-8EB2-8A43A4904F5F}" destId="{ADC35387-7A42-445E-9332-9D10E5BED444}" srcOrd="0" destOrd="0" presId="urn:microsoft.com/office/officeart/2005/8/layout/hList1"/>
    <dgm:cxn modelId="{F7C47693-F0C0-4750-B291-CEB1592F8734}" type="presOf" srcId="{55B01D21-8928-4624-B714-648B8FD84136}" destId="{CD6B9FAB-FFBC-4023-A746-DFB7F4270F4E}" srcOrd="0" destOrd="0" presId="urn:microsoft.com/office/officeart/2005/8/layout/hList1"/>
    <dgm:cxn modelId="{ECB36195-A43F-4DC7-8112-310DF780700F}" srcId="{244A1481-FDB5-4B34-8EB2-8A43A4904F5F}" destId="{CED188DB-1433-49DC-9514-5CA60A2416D2}" srcOrd="3" destOrd="0" parTransId="{7B489C38-499D-4C22-AD6C-B652CD6A9EA0}" sibTransId="{7E329EE5-64ED-454A-B029-BC91658124E3}"/>
    <dgm:cxn modelId="{B5BCB197-9C90-4EEA-BD6C-2A60E06634AD}" srcId="{55B01D21-8928-4624-B714-648B8FD84136}" destId="{30D9F56D-B4BA-4323-81BD-584E7D4DF53A}" srcOrd="0" destOrd="0" parTransId="{C0E0D8C6-B2C7-4171-A052-A20FA8BB2174}" sibTransId="{88F3D80F-A261-461C-B5E0-3830EF58D9D4}"/>
    <dgm:cxn modelId="{4A80F597-9C5E-44B8-8FAD-F494CC0AC8AC}" type="presOf" srcId="{30D9F56D-B4BA-4323-81BD-584E7D4DF53A}" destId="{2D866B02-DE18-45E9-9EBD-3D7B3368E2C1}" srcOrd="0" destOrd="0" presId="urn:microsoft.com/office/officeart/2005/8/layout/hList1"/>
    <dgm:cxn modelId="{7FFC51A5-340F-47E9-BC04-7090FBD32E81}" srcId="{55B01D21-8928-4624-B714-648B8FD84136}" destId="{6B5A124E-AD74-4F48-AC79-91727F4CA8DA}" srcOrd="3" destOrd="0" parTransId="{FC0465A0-5A0C-4022-9F32-41C2F863B9D5}" sibTransId="{249B9FFC-F8E5-4294-8203-B36CF31A00C1}"/>
    <dgm:cxn modelId="{52C8CEBE-3367-4B42-BE10-2D992E7D7D87}" srcId="{55B01D21-8928-4624-B714-648B8FD84136}" destId="{C6830AC9-1629-4B61-AD67-1B20B5B10D58}" srcOrd="2" destOrd="0" parTransId="{B72B9333-AA91-4B9E-8AAD-87DF398E12E1}" sibTransId="{F1429481-3BC7-4C52-8814-1907B82CB611}"/>
    <dgm:cxn modelId="{64FC81CC-5068-4804-8F0C-31EF6E22C131}" srcId="{244A1481-FDB5-4B34-8EB2-8A43A4904F5F}" destId="{C7453C4E-5EE4-492B-990D-D1D3FA96CA8C}" srcOrd="1" destOrd="0" parTransId="{C97561A5-A896-496F-BB7B-07BEAC1F3DE6}" sibTransId="{7FA1DACB-719A-4A90-BDD5-FA206C7CCCDC}"/>
    <dgm:cxn modelId="{DB1989D8-572B-42E9-8AD7-707495F356AB}" srcId="{5664BDF3-0402-4A82-BC31-5905E39F2117}" destId="{55B01D21-8928-4624-B714-648B8FD84136}" srcOrd="1" destOrd="0" parTransId="{C64323D0-FBC2-48E6-9665-7F1FADC3BC44}" sibTransId="{7CF83084-9E6D-4652-B96D-6EAB057060AB}"/>
    <dgm:cxn modelId="{373C92DE-DD97-4DC3-9B41-A46F282CDC6B}" type="presOf" srcId="{CDD8962C-4C39-4A8B-B2CC-3DC27E72F19B}" destId="{C76C59A4-47FE-41CA-A254-E13DD22FB313}" srcOrd="0" destOrd="4" presId="urn:microsoft.com/office/officeart/2005/8/layout/hList1"/>
    <dgm:cxn modelId="{1C6E52DF-542E-4F49-8200-13FEFF7715DE}" type="presOf" srcId="{C6830AC9-1629-4B61-AD67-1B20B5B10D58}" destId="{2D866B02-DE18-45E9-9EBD-3D7B3368E2C1}" srcOrd="0" destOrd="2" presId="urn:microsoft.com/office/officeart/2005/8/layout/hList1"/>
    <dgm:cxn modelId="{F5AB99E3-622C-43C0-8EA2-B56D153CE871}" type="presOf" srcId="{58EE8979-6B03-4CC6-96E9-C713A2A27D3B}" destId="{C76C59A4-47FE-41CA-A254-E13DD22FB313}" srcOrd="0" destOrd="0" presId="urn:microsoft.com/office/officeart/2005/8/layout/hList1"/>
    <dgm:cxn modelId="{82F1EA6A-A548-4ABD-8699-1EC60D00F884}" type="presParOf" srcId="{BC18D755-6A4A-470C-A918-DCD4214B4885}" destId="{4C0CBB9B-1BA3-4B8C-8D07-BC918BFDC215}" srcOrd="0" destOrd="0" presId="urn:microsoft.com/office/officeart/2005/8/layout/hList1"/>
    <dgm:cxn modelId="{964CCDF1-D39E-4B70-BAB8-2DC6C86FB065}" type="presParOf" srcId="{4C0CBB9B-1BA3-4B8C-8D07-BC918BFDC215}" destId="{ADC35387-7A42-445E-9332-9D10E5BED444}" srcOrd="0" destOrd="0" presId="urn:microsoft.com/office/officeart/2005/8/layout/hList1"/>
    <dgm:cxn modelId="{D7EA6422-626B-4C26-8607-206A4E046D1C}" type="presParOf" srcId="{4C0CBB9B-1BA3-4B8C-8D07-BC918BFDC215}" destId="{C76C59A4-47FE-41CA-A254-E13DD22FB313}" srcOrd="1" destOrd="0" presId="urn:microsoft.com/office/officeart/2005/8/layout/hList1"/>
    <dgm:cxn modelId="{D3CB08E1-B792-4E0E-8D8C-88ECC6E5A7BF}" type="presParOf" srcId="{BC18D755-6A4A-470C-A918-DCD4214B4885}" destId="{FDFACA94-A53F-4E29-B96F-496DAE247FF8}" srcOrd="1" destOrd="0" presId="urn:microsoft.com/office/officeart/2005/8/layout/hList1"/>
    <dgm:cxn modelId="{E658FAFC-01CA-4919-9055-8958FCBFA6FC}" type="presParOf" srcId="{BC18D755-6A4A-470C-A918-DCD4214B4885}" destId="{3F61D8F6-D5C2-49A2-9A0B-6E14CFCED578}" srcOrd="2" destOrd="0" presId="urn:microsoft.com/office/officeart/2005/8/layout/hList1"/>
    <dgm:cxn modelId="{3FEA8F01-4FAC-4477-B426-421A88C52032}" type="presParOf" srcId="{3F61D8F6-D5C2-49A2-9A0B-6E14CFCED578}" destId="{CD6B9FAB-FFBC-4023-A746-DFB7F4270F4E}" srcOrd="0" destOrd="0" presId="urn:microsoft.com/office/officeart/2005/8/layout/hList1"/>
    <dgm:cxn modelId="{A955B287-5DE1-43FF-9706-030DF557D4CE}" type="presParOf" srcId="{3F61D8F6-D5C2-49A2-9A0B-6E14CFCED578}" destId="{2D866B02-DE18-45E9-9EBD-3D7B3368E2C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39DFF40-DBED-402C-9D19-84AEE61DDBD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41DBDFD-BD51-4048-817E-3B43B4F75FC2}">
      <dgm:prSet/>
      <dgm:spPr>
        <a:solidFill>
          <a:srgbClr val="00133A"/>
        </a:solidFill>
      </dgm:spPr>
      <dgm:t>
        <a:bodyPr/>
        <a:lstStyle/>
        <a:p>
          <a:r>
            <a:rPr lang="en-GB"/>
            <a:t>General approach: stop starting, start finishing</a:t>
          </a:r>
          <a:endParaRPr lang="en-US"/>
        </a:p>
      </dgm:t>
    </dgm:pt>
    <dgm:pt modelId="{DC99FC87-0017-432B-A6F6-EDDC2D2B81AC}" type="parTrans" cxnId="{50C446DB-0D5E-4BC6-8A51-A529F8E7D665}">
      <dgm:prSet/>
      <dgm:spPr/>
      <dgm:t>
        <a:bodyPr/>
        <a:lstStyle/>
        <a:p>
          <a:endParaRPr lang="en-US"/>
        </a:p>
      </dgm:t>
    </dgm:pt>
    <dgm:pt modelId="{45C1ADEA-9541-4F21-933A-4991BF72AC80}" type="sibTrans" cxnId="{50C446DB-0D5E-4BC6-8A51-A529F8E7D665}">
      <dgm:prSet/>
      <dgm:spPr/>
      <dgm:t>
        <a:bodyPr/>
        <a:lstStyle/>
        <a:p>
          <a:endParaRPr lang="en-US"/>
        </a:p>
      </dgm:t>
    </dgm:pt>
    <dgm:pt modelId="{55119487-3AA7-4FD0-869E-C1926BAE7524}">
      <dgm:prSet/>
      <dgm:spPr>
        <a:solidFill>
          <a:schemeClr val="accent6">
            <a:lumMod val="50000"/>
          </a:schemeClr>
        </a:solidFill>
      </dgm:spPr>
      <dgm:t>
        <a:bodyPr/>
        <a:lstStyle/>
        <a:p>
          <a:r>
            <a:rPr lang="en-GB" b="1"/>
            <a:t>Advantages of Kanban:</a:t>
          </a:r>
          <a:endParaRPr lang="en-US"/>
        </a:p>
      </dgm:t>
    </dgm:pt>
    <dgm:pt modelId="{EB83BFBE-3895-48E6-859F-E994C0711722}" type="parTrans" cxnId="{174B8D91-7250-435B-8D03-DF55C96E1040}">
      <dgm:prSet/>
      <dgm:spPr/>
      <dgm:t>
        <a:bodyPr/>
        <a:lstStyle/>
        <a:p>
          <a:endParaRPr lang="en-US"/>
        </a:p>
      </dgm:t>
    </dgm:pt>
    <dgm:pt modelId="{AEC9DABC-CB88-423A-9D98-2BD8B06AF022}" type="sibTrans" cxnId="{174B8D91-7250-435B-8D03-DF55C96E1040}">
      <dgm:prSet/>
      <dgm:spPr/>
      <dgm:t>
        <a:bodyPr/>
        <a:lstStyle/>
        <a:p>
          <a:endParaRPr lang="en-US"/>
        </a:p>
      </dgm:t>
    </dgm:pt>
    <dgm:pt modelId="{A16F91D1-E942-4391-AD9A-5BDD5F9E81FF}">
      <dgm:prSet/>
      <dgm:spPr/>
      <dgm:t>
        <a:bodyPr/>
        <a:lstStyle/>
        <a:p>
          <a:r>
            <a:rPr lang="en-GB"/>
            <a:t>Flexible</a:t>
          </a:r>
          <a:endParaRPr lang="en-US"/>
        </a:p>
      </dgm:t>
    </dgm:pt>
    <dgm:pt modelId="{98FC0DBB-D978-4705-AD62-2A083F7DB11A}" type="parTrans" cxnId="{CADC6A26-E605-4E4A-AE1A-65F4E2F67304}">
      <dgm:prSet/>
      <dgm:spPr/>
      <dgm:t>
        <a:bodyPr/>
        <a:lstStyle/>
        <a:p>
          <a:endParaRPr lang="en-US"/>
        </a:p>
      </dgm:t>
    </dgm:pt>
    <dgm:pt modelId="{C3278313-307E-4B25-AC6B-EDABBC42093D}" type="sibTrans" cxnId="{CADC6A26-E605-4E4A-AE1A-65F4E2F67304}">
      <dgm:prSet/>
      <dgm:spPr/>
      <dgm:t>
        <a:bodyPr/>
        <a:lstStyle/>
        <a:p>
          <a:endParaRPr lang="en-US"/>
        </a:p>
      </dgm:t>
    </dgm:pt>
    <dgm:pt modelId="{C3338682-7639-404F-AA72-A21F9B1B7FB3}">
      <dgm:prSet/>
      <dgm:spPr/>
      <dgm:t>
        <a:bodyPr/>
        <a:lstStyle/>
        <a:p>
          <a:r>
            <a:rPr lang="en-GB"/>
            <a:t>Reduces wasted work</a:t>
          </a:r>
          <a:endParaRPr lang="en-US"/>
        </a:p>
      </dgm:t>
    </dgm:pt>
    <dgm:pt modelId="{149CB679-1FAA-4021-AE0D-21F4B4DDBAD9}" type="parTrans" cxnId="{68AD52AE-5E11-445A-8CE9-690D77026D3E}">
      <dgm:prSet/>
      <dgm:spPr/>
      <dgm:t>
        <a:bodyPr/>
        <a:lstStyle/>
        <a:p>
          <a:endParaRPr lang="en-US"/>
        </a:p>
      </dgm:t>
    </dgm:pt>
    <dgm:pt modelId="{5C20D5EC-5F3B-4A00-AC35-0BC08712BAB0}" type="sibTrans" cxnId="{68AD52AE-5E11-445A-8CE9-690D77026D3E}">
      <dgm:prSet/>
      <dgm:spPr/>
      <dgm:t>
        <a:bodyPr/>
        <a:lstStyle/>
        <a:p>
          <a:endParaRPr lang="en-US"/>
        </a:p>
      </dgm:t>
    </dgm:pt>
    <dgm:pt modelId="{22120EFD-0B7A-4F29-BD89-80C217D8F5C6}">
      <dgm:prSet/>
      <dgm:spPr/>
      <dgm:t>
        <a:bodyPr/>
        <a:lstStyle/>
        <a:p>
          <a:r>
            <a:rPr lang="en-GB"/>
            <a:t>Easy to understand</a:t>
          </a:r>
          <a:endParaRPr lang="en-US"/>
        </a:p>
      </dgm:t>
    </dgm:pt>
    <dgm:pt modelId="{BC71A2FC-FF81-4B80-A6C3-9F25150945F1}" type="parTrans" cxnId="{40370A7F-6C45-4D61-AAFF-7D5B3416E5D5}">
      <dgm:prSet/>
      <dgm:spPr/>
      <dgm:t>
        <a:bodyPr/>
        <a:lstStyle/>
        <a:p>
          <a:endParaRPr lang="en-US"/>
        </a:p>
      </dgm:t>
    </dgm:pt>
    <dgm:pt modelId="{AE273C1A-7DC5-481E-B03C-8C8056CDA356}" type="sibTrans" cxnId="{40370A7F-6C45-4D61-AAFF-7D5B3416E5D5}">
      <dgm:prSet/>
      <dgm:spPr/>
      <dgm:t>
        <a:bodyPr/>
        <a:lstStyle/>
        <a:p>
          <a:endParaRPr lang="en-US"/>
        </a:p>
      </dgm:t>
    </dgm:pt>
    <dgm:pt modelId="{5D2DECF0-4016-4CFB-B459-8CC26A5EBAA8}">
      <dgm:prSet/>
      <dgm:spPr/>
      <dgm:t>
        <a:bodyPr/>
        <a:lstStyle/>
        <a:p>
          <a:r>
            <a:rPr lang="en-GB"/>
            <a:t>Improves delivery flow</a:t>
          </a:r>
          <a:endParaRPr lang="en-US"/>
        </a:p>
      </dgm:t>
    </dgm:pt>
    <dgm:pt modelId="{4E8B804F-CDF7-4A3C-AC6D-FBD5F2F2F3B6}" type="parTrans" cxnId="{92DD39E2-9714-4A9F-8625-14F464550368}">
      <dgm:prSet/>
      <dgm:spPr/>
      <dgm:t>
        <a:bodyPr/>
        <a:lstStyle/>
        <a:p>
          <a:endParaRPr lang="en-US"/>
        </a:p>
      </dgm:t>
    </dgm:pt>
    <dgm:pt modelId="{5C83B7DD-2541-4121-919C-68EEFF2BFFF3}" type="sibTrans" cxnId="{92DD39E2-9714-4A9F-8625-14F464550368}">
      <dgm:prSet/>
      <dgm:spPr/>
      <dgm:t>
        <a:bodyPr/>
        <a:lstStyle/>
        <a:p>
          <a:endParaRPr lang="en-US"/>
        </a:p>
      </dgm:t>
    </dgm:pt>
    <dgm:pt modelId="{8F2126BF-077E-4D81-A2D7-931617830818}">
      <dgm:prSet/>
      <dgm:spPr/>
      <dgm:t>
        <a:bodyPr/>
        <a:lstStyle/>
        <a:p>
          <a:r>
            <a:rPr lang="en-GB"/>
            <a:t>Minimises cycle time (amount of time to move through the workflow)</a:t>
          </a:r>
          <a:endParaRPr lang="en-US"/>
        </a:p>
      </dgm:t>
    </dgm:pt>
    <dgm:pt modelId="{5F085DE6-CFF9-4CB6-AC2F-A93BAD6C0CFC}" type="parTrans" cxnId="{2511F0FE-7645-4F39-AFF2-A798FEF3EAFA}">
      <dgm:prSet/>
      <dgm:spPr/>
      <dgm:t>
        <a:bodyPr/>
        <a:lstStyle/>
        <a:p>
          <a:endParaRPr lang="en-US"/>
        </a:p>
      </dgm:t>
    </dgm:pt>
    <dgm:pt modelId="{926B4604-B03C-4CDE-986D-4D53EBE76940}" type="sibTrans" cxnId="{2511F0FE-7645-4F39-AFF2-A798FEF3EAFA}">
      <dgm:prSet/>
      <dgm:spPr/>
      <dgm:t>
        <a:bodyPr/>
        <a:lstStyle/>
        <a:p>
          <a:endParaRPr lang="en-US"/>
        </a:p>
      </dgm:t>
    </dgm:pt>
    <dgm:pt modelId="{5BBB8E5E-FAC9-46B6-97F2-CB163187DBE9}">
      <dgm:prSet/>
      <dgm:spPr>
        <a:solidFill>
          <a:srgbClr val="C00000"/>
        </a:solidFill>
      </dgm:spPr>
      <dgm:t>
        <a:bodyPr/>
        <a:lstStyle/>
        <a:p>
          <a:r>
            <a:rPr lang="en-GB" b="1"/>
            <a:t>Disadvantages of Kanban</a:t>
          </a:r>
          <a:endParaRPr lang="en-US"/>
        </a:p>
      </dgm:t>
    </dgm:pt>
    <dgm:pt modelId="{7F6B37A1-7B6B-4AF5-A5E1-A9D55EC20E10}" type="parTrans" cxnId="{4C81A1F0-38E7-434A-9251-228DEB4C86CD}">
      <dgm:prSet/>
      <dgm:spPr/>
      <dgm:t>
        <a:bodyPr/>
        <a:lstStyle/>
        <a:p>
          <a:endParaRPr lang="en-US"/>
        </a:p>
      </dgm:t>
    </dgm:pt>
    <dgm:pt modelId="{8C39E3DF-A7F3-44BF-8098-AAFB87E1233E}" type="sibTrans" cxnId="{4C81A1F0-38E7-434A-9251-228DEB4C86CD}">
      <dgm:prSet/>
      <dgm:spPr/>
      <dgm:t>
        <a:bodyPr/>
        <a:lstStyle/>
        <a:p>
          <a:endParaRPr lang="en-US"/>
        </a:p>
      </dgm:t>
    </dgm:pt>
    <dgm:pt modelId="{E17D3803-36F9-435C-BE43-6B59CBE8C577}">
      <dgm:prSet/>
      <dgm:spPr/>
      <dgm:t>
        <a:bodyPr/>
        <a:lstStyle/>
        <a:p>
          <a:r>
            <a:rPr lang="en-GB"/>
            <a:t>Lack of timeframes</a:t>
          </a:r>
          <a:endParaRPr lang="en-US"/>
        </a:p>
      </dgm:t>
    </dgm:pt>
    <dgm:pt modelId="{8D23A83A-1A2D-4D1A-889F-E95976F68896}" type="parTrans" cxnId="{76FAD3F4-CA66-4ECF-A91E-9979608E4D17}">
      <dgm:prSet/>
      <dgm:spPr/>
      <dgm:t>
        <a:bodyPr/>
        <a:lstStyle/>
        <a:p>
          <a:endParaRPr lang="en-US"/>
        </a:p>
      </dgm:t>
    </dgm:pt>
    <dgm:pt modelId="{6570DB1A-8384-47B3-B9AA-472661B639D6}" type="sibTrans" cxnId="{76FAD3F4-CA66-4ECF-A91E-9979608E4D17}">
      <dgm:prSet/>
      <dgm:spPr/>
      <dgm:t>
        <a:bodyPr/>
        <a:lstStyle/>
        <a:p>
          <a:endParaRPr lang="en-US"/>
        </a:p>
      </dgm:t>
    </dgm:pt>
    <dgm:pt modelId="{1420F7DC-6937-486E-BAF8-A1AF2B2E61CF}">
      <dgm:prSet/>
      <dgm:spPr/>
      <dgm:t>
        <a:bodyPr/>
        <a:lstStyle/>
        <a:p>
          <a:r>
            <a:rPr lang="en-GB"/>
            <a:t>Outdated board can cause problems</a:t>
          </a:r>
          <a:endParaRPr lang="en-US"/>
        </a:p>
      </dgm:t>
    </dgm:pt>
    <dgm:pt modelId="{A3436345-5FC4-4CD5-99F3-46511E1298D3}" type="parTrans" cxnId="{9BA1A328-AE75-4F34-A579-B5076CAAD5A5}">
      <dgm:prSet/>
      <dgm:spPr/>
      <dgm:t>
        <a:bodyPr/>
        <a:lstStyle/>
        <a:p>
          <a:endParaRPr lang="en-US"/>
        </a:p>
      </dgm:t>
    </dgm:pt>
    <dgm:pt modelId="{EEF28A9E-5529-43B2-979F-60D809678307}" type="sibTrans" cxnId="{9BA1A328-AE75-4F34-A579-B5076CAAD5A5}">
      <dgm:prSet/>
      <dgm:spPr/>
      <dgm:t>
        <a:bodyPr/>
        <a:lstStyle/>
        <a:p>
          <a:endParaRPr lang="en-US"/>
        </a:p>
      </dgm:t>
    </dgm:pt>
    <dgm:pt modelId="{703F0EBB-764C-4625-A9A1-40C9619BC58C}">
      <dgm:prSet/>
      <dgm:spPr/>
      <dgm:t>
        <a:bodyPr/>
        <a:lstStyle/>
        <a:p>
          <a:r>
            <a:rPr lang="en-GB"/>
            <a:t>Board can get over-complicated</a:t>
          </a:r>
          <a:endParaRPr lang="en-US"/>
        </a:p>
      </dgm:t>
    </dgm:pt>
    <dgm:pt modelId="{F5EB1A34-C06A-4627-A20C-82E2BC4DDD34}" type="parTrans" cxnId="{0B8E8C69-194E-4D28-BED9-C2AF63BD3029}">
      <dgm:prSet/>
      <dgm:spPr/>
      <dgm:t>
        <a:bodyPr/>
        <a:lstStyle/>
        <a:p>
          <a:endParaRPr lang="en-US"/>
        </a:p>
      </dgm:t>
    </dgm:pt>
    <dgm:pt modelId="{4B6162F4-9572-4DE1-A2D2-4EA46F5D72AF}" type="sibTrans" cxnId="{0B8E8C69-194E-4D28-BED9-C2AF63BD3029}">
      <dgm:prSet/>
      <dgm:spPr/>
      <dgm:t>
        <a:bodyPr/>
        <a:lstStyle/>
        <a:p>
          <a:endParaRPr lang="en-US"/>
        </a:p>
      </dgm:t>
    </dgm:pt>
    <dgm:pt modelId="{F99211C5-C9AD-4611-8A13-E86420E6292E}">
      <dgm:prSet/>
      <dgm:spPr/>
      <dgm:t>
        <a:bodyPr/>
        <a:lstStyle/>
        <a:p>
          <a:r>
            <a:rPr lang="en-GB"/>
            <a:t>Not specifically a software development methodology</a:t>
          </a:r>
          <a:endParaRPr lang="en-US"/>
        </a:p>
      </dgm:t>
    </dgm:pt>
    <dgm:pt modelId="{E13AE8A6-5C3D-40A1-8171-9048B695AA77}" type="parTrans" cxnId="{AB7BD1F2-1405-4E87-A20A-90571E7F70C1}">
      <dgm:prSet/>
      <dgm:spPr/>
      <dgm:t>
        <a:bodyPr/>
        <a:lstStyle/>
        <a:p>
          <a:endParaRPr lang="en-US"/>
        </a:p>
      </dgm:t>
    </dgm:pt>
    <dgm:pt modelId="{05ACF49E-175A-43FB-B6F2-3466F75A34B9}" type="sibTrans" cxnId="{AB7BD1F2-1405-4E87-A20A-90571E7F70C1}">
      <dgm:prSet/>
      <dgm:spPr/>
      <dgm:t>
        <a:bodyPr/>
        <a:lstStyle/>
        <a:p>
          <a:endParaRPr lang="en-US"/>
        </a:p>
      </dgm:t>
    </dgm:pt>
    <dgm:pt modelId="{5539E0B0-AD4C-4A43-8F8F-DD8597ECD3A3}" type="pres">
      <dgm:prSet presAssocID="{C39DFF40-DBED-402C-9D19-84AEE61DDBD9}" presName="linear" presStyleCnt="0">
        <dgm:presLayoutVars>
          <dgm:dir/>
          <dgm:animLvl val="lvl"/>
          <dgm:resizeHandles val="exact"/>
        </dgm:presLayoutVars>
      </dgm:prSet>
      <dgm:spPr/>
    </dgm:pt>
    <dgm:pt modelId="{3B99ADA4-F250-4307-8DB8-8E17F79F736D}" type="pres">
      <dgm:prSet presAssocID="{A41DBDFD-BD51-4048-817E-3B43B4F75FC2}" presName="parentLin" presStyleCnt="0"/>
      <dgm:spPr/>
    </dgm:pt>
    <dgm:pt modelId="{C0BD7DAB-8220-4672-BD65-E5E4233313D2}" type="pres">
      <dgm:prSet presAssocID="{A41DBDFD-BD51-4048-817E-3B43B4F75FC2}" presName="parentLeftMargin" presStyleLbl="node1" presStyleIdx="0" presStyleCnt="3"/>
      <dgm:spPr/>
    </dgm:pt>
    <dgm:pt modelId="{C601350A-0134-4BE2-8CAF-A17E25C4329A}" type="pres">
      <dgm:prSet presAssocID="{A41DBDFD-BD51-4048-817E-3B43B4F75FC2}" presName="parentText" presStyleLbl="node1" presStyleIdx="0" presStyleCnt="3">
        <dgm:presLayoutVars>
          <dgm:chMax val="0"/>
          <dgm:bulletEnabled val="1"/>
        </dgm:presLayoutVars>
      </dgm:prSet>
      <dgm:spPr/>
    </dgm:pt>
    <dgm:pt modelId="{2B903AF5-6B1E-4DCE-8DA0-FC1773337042}" type="pres">
      <dgm:prSet presAssocID="{A41DBDFD-BD51-4048-817E-3B43B4F75FC2}" presName="negativeSpace" presStyleCnt="0"/>
      <dgm:spPr/>
    </dgm:pt>
    <dgm:pt modelId="{E01864A7-3939-40E1-B1F2-1E3BE4AB68B7}" type="pres">
      <dgm:prSet presAssocID="{A41DBDFD-BD51-4048-817E-3B43B4F75FC2}" presName="childText" presStyleLbl="conFgAcc1" presStyleIdx="0" presStyleCnt="3">
        <dgm:presLayoutVars>
          <dgm:bulletEnabled val="1"/>
        </dgm:presLayoutVars>
      </dgm:prSet>
      <dgm:spPr/>
    </dgm:pt>
    <dgm:pt modelId="{C6EFA5BE-E69D-429F-A9E7-418F9531B5B1}" type="pres">
      <dgm:prSet presAssocID="{45C1ADEA-9541-4F21-933A-4991BF72AC80}" presName="spaceBetweenRectangles" presStyleCnt="0"/>
      <dgm:spPr/>
    </dgm:pt>
    <dgm:pt modelId="{D95533E0-4E96-47D1-AE29-F93B67F49122}" type="pres">
      <dgm:prSet presAssocID="{55119487-3AA7-4FD0-869E-C1926BAE7524}" presName="parentLin" presStyleCnt="0"/>
      <dgm:spPr/>
    </dgm:pt>
    <dgm:pt modelId="{03A13357-3E57-4E7E-A9DA-B8FD22A5365D}" type="pres">
      <dgm:prSet presAssocID="{55119487-3AA7-4FD0-869E-C1926BAE7524}" presName="parentLeftMargin" presStyleLbl="node1" presStyleIdx="0" presStyleCnt="3"/>
      <dgm:spPr/>
    </dgm:pt>
    <dgm:pt modelId="{64A1F966-03B0-4DE4-BD02-2DD61AC6FBA7}" type="pres">
      <dgm:prSet presAssocID="{55119487-3AA7-4FD0-869E-C1926BAE7524}" presName="parentText" presStyleLbl="node1" presStyleIdx="1" presStyleCnt="3">
        <dgm:presLayoutVars>
          <dgm:chMax val="0"/>
          <dgm:bulletEnabled val="1"/>
        </dgm:presLayoutVars>
      </dgm:prSet>
      <dgm:spPr/>
    </dgm:pt>
    <dgm:pt modelId="{492175E0-D13D-444E-84D0-03F919489971}" type="pres">
      <dgm:prSet presAssocID="{55119487-3AA7-4FD0-869E-C1926BAE7524}" presName="negativeSpace" presStyleCnt="0"/>
      <dgm:spPr/>
    </dgm:pt>
    <dgm:pt modelId="{43871DC8-D62B-43DA-ADAE-C3D3A5976037}" type="pres">
      <dgm:prSet presAssocID="{55119487-3AA7-4FD0-869E-C1926BAE7524}" presName="childText" presStyleLbl="conFgAcc1" presStyleIdx="1" presStyleCnt="3">
        <dgm:presLayoutVars>
          <dgm:bulletEnabled val="1"/>
        </dgm:presLayoutVars>
      </dgm:prSet>
      <dgm:spPr/>
    </dgm:pt>
    <dgm:pt modelId="{591F5219-B295-460E-B7F4-9909E28610CD}" type="pres">
      <dgm:prSet presAssocID="{AEC9DABC-CB88-423A-9D98-2BD8B06AF022}" presName="spaceBetweenRectangles" presStyleCnt="0"/>
      <dgm:spPr/>
    </dgm:pt>
    <dgm:pt modelId="{8DC95B18-95B3-4C21-9075-4C689A31FE0C}" type="pres">
      <dgm:prSet presAssocID="{5BBB8E5E-FAC9-46B6-97F2-CB163187DBE9}" presName="parentLin" presStyleCnt="0"/>
      <dgm:spPr/>
    </dgm:pt>
    <dgm:pt modelId="{670B9658-7ACE-4596-A610-4373EB0BE931}" type="pres">
      <dgm:prSet presAssocID="{5BBB8E5E-FAC9-46B6-97F2-CB163187DBE9}" presName="parentLeftMargin" presStyleLbl="node1" presStyleIdx="1" presStyleCnt="3"/>
      <dgm:spPr/>
    </dgm:pt>
    <dgm:pt modelId="{F4A0DE7C-0BE6-4F1F-878E-1CCB5432C0FB}" type="pres">
      <dgm:prSet presAssocID="{5BBB8E5E-FAC9-46B6-97F2-CB163187DBE9}" presName="parentText" presStyleLbl="node1" presStyleIdx="2" presStyleCnt="3">
        <dgm:presLayoutVars>
          <dgm:chMax val="0"/>
          <dgm:bulletEnabled val="1"/>
        </dgm:presLayoutVars>
      </dgm:prSet>
      <dgm:spPr/>
    </dgm:pt>
    <dgm:pt modelId="{46942A41-7875-43D0-8B5F-C3501A8A08DC}" type="pres">
      <dgm:prSet presAssocID="{5BBB8E5E-FAC9-46B6-97F2-CB163187DBE9}" presName="negativeSpace" presStyleCnt="0"/>
      <dgm:spPr/>
    </dgm:pt>
    <dgm:pt modelId="{9CFB0493-C714-4982-96AA-1BA2BC37658A}" type="pres">
      <dgm:prSet presAssocID="{5BBB8E5E-FAC9-46B6-97F2-CB163187DBE9}" presName="childText" presStyleLbl="conFgAcc1" presStyleIdx="2" presStyleCnt="3">
        <dgm:presLayoutVars>
          <dgm:bulletEnabled val="1"/>
        </dgm:presLayoutVars>
      </dgm:prSet>
      <dgm:spPr/>
    </dgm:pt>
  </dgm:ptLst>
  <dgm:cxnLst>
    <dgm:cxn modelId="{FE30EC02-FD4C-4003-AC1E-35D542C7803D}" type="presOf" srcId="{703F0EBB-764C-4625-A9A1-40C9619BC58C}" destId="{9CFB0493-C714-4982-96AA-1BA2BC37658A}" srcOrd="0" destOrd="2" presId="urn:microsoft.com/office/officeart/2005/8/layout/list1"/>
    <dgm:cxn modelId="{2CE88A07-CB9E-40B6-B0A8-7F8AB9A48D84}" type="presOf" srcId="{E17D3803-36F9-435C-BE43-6B59CBE8C577}" destId="{9CFB0493-C714-4982-96AA-1BA2BC37658A}" srcOrd="0" destOrd="0" presId="urn:microsoft.com/office/officeart/2005/8/layout/list1"/>
    <dgm:cxn modelId="{C35DA623-9508-4A87-BA52-0703E3B5622B}" type="presOf" srcId="{F99211C5-C9AD-4611-8A13-E86420E6292E}" destId="{9CFB0493-C714-4982-96AA-1BA2BC37658A}" srcOrd="0" destOrd="3" presId="urn:microsoft.com/office/officeart/2005/8/layout/list1"/>
    <dgm:cxn modelId="{CADC6A26-E605-4E4A-AE1A-65F4E2F67304}" srcId="{55119487-3AA7-4FD0-869E-C1926BAE7524}" destId="{A16F91D1-E942-4391-AD9A-5BDD5F9E81FF}" srcOrd="0" destOrd="0" parTransId="{98FC0DBB-D978-4705-AD62-2A083F7DB11A}" sibTransId="{C3278313-307E-4B25-AC6B-EDABBC42093D}"/>
    <dgm:cxn modelId="{9BA1A328-AE75-4F34-A579-B5076CAAD5A5}" srcId="{5BBB8E5E-FAC9-46B6-97F2-CB163187DBE9}" destId="{1420F7DC-6937-486E-BAF8-A1AF2B2E61CF}" srcOrd="1" destOrd="0" parTransId="{A3436345-5FC4-4CD5-99F3-46511E1298D3}" sibTransId="{EEF28A9E-5529-43B2-979F-60D809678307}"/>
    <dgm:cxn modelId="{BA903549-B9CD-4FD9-A654-1F2CD88AC6CD}" type="presOf" srcId="{5BBB8E5E-FAC9-46B6-97F2-CB163187DBE9}" destId="{F4A0DE7C-0BE6-4F1F-878E-1CCB5432C0FB}" srcOrd="1" destOrd="0" presId="urn:microsoft.com/office/officeart/2005/8/layout/list1"/>
    <dgm:cxn modelId="{0B8E8C69-194E-4D28-BED9-C2AF63BD3029}" srcId="{5BBB8E5E-FAC9-46B6-97F2-CB163187DBE9}" destId="{703F0EBB-764C-4625-A9A1-40C9619BC58C}" srcOrd="2" destOrd="0" parTransId="{F5EB1A34-C06A-4627-A20C-82E2BC4DDD34}" sibTransId="{4B6162F4-9572-4DE1-A2D2-4EA46F5D72AF}"/>
    <dgm:cxn modelId="{EA4F0174-C9B2-4E3D-A4E4-13C22466F281}" type="presOf" srcId="{22120EFD-0B7A-4F29-BD89-80C217D8F5C6}" destId="{43871DC8-D62B-43DA-ADAE-C3D3A5976037}" srcOrd="0" destOrd="2" presId="urn:microsoft.com/office/officeart/2005/8/layout/list1"/>
    <dgm:cxn modelId="{E69F8675-B20C-4C6A-ABA7-A37D9D3A7787}" type="presOf" srcId="{1420F7DC-6937-486E-BAF8-A1AF2B2E61CF}" destId="{9CFB0493-C714-4982-96AA-1BA2BC37658A}" srcOrd="0" destOrd="1" presId="urn:microsoft.com/office/officeart/2005/8/layout/list1"/>
    <dgm:cxn modelId="{579EFA75-49D3-422A-8B39-2A9215B47227}" type="presOf" srcId="{C3338682-7639-404F-AA72-A21F9B1B7FB3}" destId="{43871DC8-D62B-43DA-ADAE-C3D3A5976037}" srcOrd="0" destOrd="1" presId="urn:microsoft.com/office/officeart/2005/8/layout/list1"/>
    <dgm:cxn modelId="{40370A7F-6C45-4D61-AAFF-7D5B3416E5D5}" srcId="{55119487-3AA7-4FD0-869E-C1926BAE7524}" destId="{22120EFD-0B7A-4F29-BD89-80C217D8F5C6}" srcOrd="2" destOrd="0" parTransId="{BC71A2FC-FF81-4B80-A6C3-9F25150945F1}" sibTransId="{AE273C1A-7DC5-481E-B03C-8C8056CDA356}"/>
    <dgm:cxn modelId="{2545B785-AF24-4EC5-8A5C-45461AB76A53}" type="presOf" srcId="{5BBB8E5E-FAC9-46B6-97F2-CB163187DBE9}" destId="{670B9658-7ACE-4596-A610-4373EB0BE931}" srcOrd="0" destOrd="0" presId="urn:microsoft.com/office/officeart/2005/8/layout/list1"/>
    <dgm:cxn modelId="{025B568E-8AC5-4A75-9D93-3A0F1C5DF3C5}" type="presOf" srcId="{A41DBDFD-BD51-4048-817E-3B43B4F75FC2}" destId="{C601350A-0134-4BE2-8CAF-A17E25C4329A}" srcOrd="1" destOrd="0" presId="urn:microsoft.com/office/officeart/2005/8/layout/list1"/>
    <dgm:cxn modelId="{174B8D91-7250-435B-8D03-DF55C96E1040}" srcId="{C39DFF40-DBED-402C-9D19-84AEE61DDBD9}" destId="{55119487-3AA7-4FD0-869E-C1926BAE7524}" srcOrd="1" destOrd="0" parTransId="{EB83BFBE-3895-48E6-859F-E994C0711722}" sibTransId="{AEC9DABC-CB88-423A-9D98-2BD8B06AF022}"/>
    <dgm:cxn modelId="{005D3592-38A0-440A-BB07-A377D74630D9}" type="presOf" srcId="{8F2126BF-077E-4D81-A2D7-931617830818}" destId="{43871DC8-D62B-43DA-ADAE-C3D3A5976037}" srcOrd="0" destOrd="4" presId="urn:microsoft.com/office/officeart/2005/8/layout/list1"/>
    <dgm:cxn modelId="{2A7B659B-CEEE-4D74-93A8-987858E6FAE8}" type="presOf" srcId="{55119487-3AA7-4FD0-869E-C1926BAE7524}" destId="{64A1F966-03B0-4DE4-BD02-2DD61AC6FBA7}" srcOrd="1" destOrd="0" presId="urn:microsoft.com/office/officeart/2005/8/layout/list1"/>
    <dgm:cxn modelId="{A6BDDCA1-1679-4480-B72B-8BB6492B664E}" type="presOf" srcId="{A41DBDFD-BD51-4048-817E-3B43B4F75FC2}" destId="{C0BD7DAB-8220-4672-BD65-E5E4233313D2}" srcOrd="0" destOrd="0" presId="urn:microsoft.com/office/officeart/2005/8/layout/list1"/>
    <dgm:cxn modelId="{68AD52AE-5E11-445A-8CE9-690D77026D3E}" srcId="{55119487-3AA7-4FD0-869E-C1926BAE7524}" destId="{C3338682-7639-404F-AA72-A21F9B1B7FB3}" srcOrd="1" destOrd="0" parTransId="{149CB679-1FAA-4021-AE0D-21F4B4DDBAD9}" sibTransId="{5C20D5EC-5F3B-4A00-AC35-0BC08712BAB0}"/>
    <dgm:cxn modelId="{EAB9A0B6-6307-4271-B841-42B7E2B8C95C}" type="presOf" srcId="{55119487-3AA7-4FD0-869E-C1926BAE7524}" destId="{03A13357-3E57-4E7E-A9DA-B8FD22A5365D}" srcOrd="0" destOrd="0" presId="urn:microsoft.com/office/officeart/2005/8/layout/list1"/>
    <dgm:cxn modelId="{77925CBB-2191-4722-9613-67C3B33AA2FB}" type="presOf" srcId="{5D2DECF0-4016-4CFB-B459-8CC26A5EBAA8}" destId="{43871DC8-D62B-43DA-ADAE-C3D3A5976037}" srcOrd="0" destOrd="3" presId="urn:microsoft.com/office/officeart/2005/8/layout/list1"/>
    <dgm:cxn modelId="{02FA3DC8-DB6A-4816-B426-B1EAA42913C0}" type="presOf" srcId="{A16F91D1-E942-4391-AD9A-5BDD5F9E81FF}" destId="{43871DC8-D62B-43DA-ADAE-C3D3A5976037}" srcOrd="0" destOrd="0" presId="urn:microsoft.com/office/officeart/2005/8/layout/list1"/>
    <dgm:cxn modelId="{CAEB22C9-C8EE-43A1-BBA1-D43F8DEF6901}" type="presOf" srcId="{C39DFF40-DBED-402C-9D19-84AEE61DDBD9}" destId="{5539E0B0-AD4C-4A43-8F8F-DD8597ECD3A3}" srcOrd="0" destOrd="0" presId="urn:microsoft.com/office/officeart/2005/8/layout/list1"/>
    <dgm:cxn modelId="{50C446DB-0D5E-4BC6-8A51-A529F8E7D665}" srcId="{C39DFF40-DBED-402C-9D19-84AEE61DDBD9}" destId="{A41DBDFD-BD51-4048-817E-3B43B4F75FC2}" srcOrd="0" destOrd="0" parTransId="{DC99FC87-0017-432B-A6F6-EDDC2D2B81AC}" sibTransId="{45C1ADEA-9541-4F21-933A-4991BF72AC80}"/>
    <dgm:cxn modelId="{92DD39E2-9714-4A9F-8625-14F464550368}" srcId="{55119487-3AA7-4FD0-869E-C1926BAE7524}" destId="{5D2DECF0-4016-4CFB-B459-8CC26A5EBAA8}" srcOrd="3" destOrd="0" parTransId="{4E8B804F-CDF7-4A3C-AC6D-FBD5F2F2F3B6}" sibTransId="{5C83B7DD-2541-4121-919C-68EEFF2BFFF3}"/>
    <dgm:cxn modelId="{4C81A1F0-38E7-434A-9251-228DEB4C86CD}" srcId="{C39DFF40-DBED-402C-9D19-84AEE61DDBD9}" destId="{5BBB8E5E-FAC9-46B6-97F2-CB163187DBE9}" srcOrd="2" destOrd="0" parTransId="{7F6B37A1-7B6B-4AF5-A5E1-A9D55EC20E10}" sibTransId="{8C39E3DF-A7F3-44BF-8098-AAFB87E1233E}"/>
    <dgm:cxn modelId="{AB7BD1F2-1405-4E87-A20A-90571E7F70C1}" srcId="{5BBB8E5E-FAC9-46B6-97F2-CB163187DBE9}" destId="{F99211C5-C9AD-4611-8A13-E86420E6292E}" srcOrd="3" destOrd="0" parTransId="{E13AE8A6-5C3D-40A1-8171-9048B695AA77}" sibTransId="{05ACF49E-175A-43FB-B6F2-3466F75A34B9}"/>
    <dgm:cxn modelId="{76FAD3F4-CA66-4ECF-A91E-9979608E4D17}" srcId="{5BBB8E5E-FAC9-46B6-97F2-CB163187DBE9}" destId="{E17D3803-36F9-435C-BE43-6B59CBE8C577}" srcOrd="0" destOrd="0" parTransId="{8D23A83A-1A2D-4D1A-889F-E95976F68896}" sibTransId="{6570DB1A-8384-47B3-B9AA-472661B639D6}"/>
    <dgm:cxn modelId="{2511F0FE-7645-4F39-AFF2-A798FEF3EAFA}" srcId="{55119487-3AA7-4FD0-869E-C1926BAE7524}" destId="{8F2126BF-077E-4D81-A2D7-931617830818}" srcOrd="4" destOrd="0" parTransId="{5F085DE6-CFF9-4CB6-AC2F-A93BAD6C0CFC}" sibTransId="{926B4604-B03C-4CDE-986D-4D53EBE76940}"/>
    <dgm:cxn modelId="{847A21BC-9689-45D8-B9EA-14C428D6820D}" type="presParOf" srcId="{5539E0B0-AD4C-4A43-8F8F-DD8597ECD3A3}" destId="{3B99ADA4-F250-4307-8DB8-8E17F79F736D}" srcOrd="0" destOrd="0" presId="urn:microsoft.com/office/officeart/2005/8/layout/list1"/>
    <dgm:cxn modelId="{443533C9-CA69-4C72-89FF-778E9E341E41}" type="presParOf" srcId="{3B99ADA4-F250-4307-8DB8-8E17F79F736D}" destId="{C0BD7DAB-8220-4672-BD65-E5E4233313D2}" srcOrd="0" destOrd="0" presId="urn:microsoft.com/office/officeart/2005/8/layout/list1"/>
    <dgm:cxn modelId="{0606406C-56B6-4CEA-ACD1-E5C95515E652}" type="presParOf" srcId="{3B99ADA4-F250-4307-8DB8-8E17F79F736D}" destId="{C601350A-0134-4BE2-8CAF-A17E25C4329A}" srcOrd="1" destOrd="0" presId="urn:microsoft.com/office/officeart/2005/8/layout/list1"/>
    <dgm:cxn modelId="{73C72B77-E281-4312-970F-8A60CE5A7AA4}" type="presParOf" srcId="{5539E0B0-AD4C-4A43-8F8F-DD8597ECD3A3}" destId="{2B903AF5-6B1E-4DCE-8DA0-FC1773337042}" srcOrd="1" destOrd="0" presId="urn:microsoft.com/office/officeart/2005/8/layout/list1"/>
    <dgm:cxn modelId="{BCE7DE44-EBD9-40ED-A559-EF2202A7BAAD}" type="presParOf" srcId="{5539E0B0-AD4C-4A43-8F8F-DD8597ECD3A3}" destId="{E01864A7-3939-40E1-B1F2-1E3BE4AB68B7}" srcOrd="2" destOrd="0" presId="urn:microsoft.com/office/officeart/2005/8/layout/list1"/>
    <dgm:cxn modelId="{C106ABED-2F80-4DA4-9038-FB5CE0D49BAB}" type="presParOf" srcId="{5539E0B0-AD4C-4A43-8F8F-DD8597ECD3A3}" destId="{C6EFA5BE-E69D-429F-A9E7-418F9531B5B1}" srcOrd="3" destOrd="0" presId="urn:microsoft.com/office/officeart/2005/8/layout/list1"/>
    <dgm:cxn modelId="{E3EC0B5B-08D9-4DCD-8EE5-854D1F357C30}" type="presParOf" srcId="{5539E0B0-AD4C-4A43-8F8F-DD8597ECD3A3}" destId="{D95533E0-4E96-47D1-AE29-F93B67F49122}" srcOrd="4" destOrd="0" presId="urn:microsoft.com/office/officeart/2005/8/layout/list1"/>
    <dgm:cxn modelId="{82D14484-6714-49CC-BC1D-F6DE34A01AF8}" type="presParOf" srcId="{D95533E0-4E96-47D1-AE29-F93B67F49122}" destId="{03A13357-3E57-4E7E-A9DA-B8FD22A5365D}" srcOrd="0" destOrd="0" presId="urn:microsoft.com/office/officeart/2005/8/layout/list1"/>
    <dgm:cxn modelId="{AEDDDE9C-DEB2-4BFE-98AE-019CBF0BB8FD}" type="presParOf" srcId="{D95533E0-4E96-47D1-AE29-F93B67F49122}" destId="{64A1F966-03B0-4DE4-BD02-2DD61AC6FBA7}" srcOrd="1" destOrd="0" presId="urn:microsoft.com/office/officeart/2005/8/layout/list1"/>
    <dgm:cxn modelId="{5EED0CDF-2E74-4D53-8152-F72B7E268B7D}" type="presParOf" srcId="{5539E0B0-AD4C-4A43-8F8F-DD8597ECD3A3}" destId="{492175E0-D13D-444E-84D0-03F919489971}" srcOrd="5" destOrd="0" presId="urn:microsoft.com/office/officeart/2005/8/layout/list1"/>
    <dgm:cxn modelId="{91D69983-65E8-4B2E-87D2-D6FDA65B8C6E}" type="presParOf" srcId="{5539E0B0-AD4C-4A43-8F8F-DD8597ECD3A3}" destId="{43871DC8-D62B-43DA-ADAE-C3D3A5976037}" srcOrd="6" destOrd="0" presId="urn:microsoft.com/office/officeart/2005/8/layout/list1"/>
    <dgm:cxn modelId="{3EE4599B-7AA0-431E-A8EF-EB5664ECCDF2}" type="presParOf" srcId="{5539E0B0-AD4C-4A43-8F8F-DD8597ECD3A3}" destId="{591F5219-B295-460E-B7F4-9909E28610CD}" srcOrd="7" destOrd="0" presId="urn:microsoft.com/office/officeart/2005/8/layout/list1"/>
    <dgm:cxn modelId="{E57F1C79-46AD-4F1E-8651-1F8F6A31E1D2}" type="presParOf" srcId="{5539E0B0-AD4C-4A43-8F8F-DD8597ECD3A3}" destId="{8DC95B18-95B3-4C21-9075-4C689A31FE0C}" srcOrd="8" destOrd="0" presId="urn:microsoft.com/office/officeart/2005/8/layout/list1"/>
    <dgm:cxn modelId="{E6DE97B1-CEDD-474A-8EEA-59EF6D2F52E3}" type="presParOf" srcId="{8DC95B18-95B3-4C21-9075-4C689A31FE0C}" destId="{670B9658-7ACE-4596-A610-4373EB0BE931}" srcOrd="0" destOrd="0" presId="urn:microsoft.com/office/officeart/2005/8/layout/list1"/>
    <dgm:cxn modelId="{2F6E0A3D-EEB5-4D49-8303-408287CA9E89}" type="presParOf" srcId="{8DC95B18-95B3-4C21-9075-4C689A31FE0C}" destId="{F4A0DE7C-0BE6-4F1F-878E-1CCB5432C0FB}" srcOrd="1" destOrd="0" presId="urn:microsoft.com/office/officeart/2005/8/layout/list1"/>
    <dgm:cxn modelId="{215F0A81-65F0-4516-8B96-8AD9ECA56849}" type="presParOf" srcId="{5539E0B0-AD4C-4A43-8F8F-DD8597ECD3A3}" destId="{46942A41-7875-43D0-8B5F-C3501A8A08DC}" srcOrd="9" destOrd="0" presId="urn:microsoft.com/office/officeart/2005/8/layout/list1"/>
    <dgm:cxn modelId="{EC4FF491-65DB-4475-AFC4-0257D6F95649}" type="presParOf" srcId="{5539E0B0-AD4C-4A43-8F8F-DD8597ECD3A3}" destId="{9CFB0493-C714-4982-96AA-1BA2BC37658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59788E-DF34-4EA9-895B-4F8C26A677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AFA2F9F-3237-4338-A6D0-1383415BC441}">
      <dgm:prSet/>
      <dgm:spPr>
        <a:solidFill>
          <a:schemeClr val="accent5">
            <a:lumMod val="60000"/>
            <a:lumOff val="40000"/>
          </a:schemeClr>
        </a:solidFill>
      </dgm:spPr>
      <dgm:t>
        <a:bodyPr/>
        <a:lstStyle/>
        <a:p>
          <a:r>
            <a:rPr lang="en-GB">
              <a:solidFill>
                <a:srgbClr val="00133A"/>
              </a:solidFill>
            </a:rPr>
            <a:t>representation of a user's interaction with the system that shows the relationship between the user and the different use cases in which the user is involved</a:t>
          </a:r>
          <a:endParaRPr lang="en-US">
            <a:solidFill>
              <a:srgbClr val="00133A"/>
            </a:solidFill>
          </a:endParaRPr>
        </a:p>
      </dgm:t>
    </dgm:pt>
    <dgm:pt modelId="{F390044D-0890-412D-BB85-447F748ADE2E}" type="parTrans" cxnId="{61EA78FC-679E-4D89-AD85-F5F6C8960C91}">
      <dgm:prSet/>
      <dgm:spPr/>
      <dgm:t>
        <a:bodyPr/>
        <a:lstStyle/>
        <a:p>
          <a:endParaRPr lang="en-US"/>
        </a:p>
      </dgm:t>
    </dgm:pt>
    <dgm:pt modelId="{D6C02B1A-99EC-43E8-AA92-70B39E5BD465}" type="sibTrans" cxnId="{61EA78FC-679E-4D89-AD85-F5F6C8960C91}">
      <dgm:prSet/>
      <dgm:spPr/>
      <dgm:t>
        <a:bodyPr/>
        <a:lstStyle/>
        <a:p>
          <a:endParaRPr lang="en-US"/>
        </a:p>
      </dgm:t>
    </dgm:pt>
    <dgm:pt modelId="{3A82DF09-BA63-4F4E-8F02-2804FE05FB7F}">
      <dgm:prSet/>
      <dgm:spPr>
        <a:solidFill>
          <a:srgbClr val="00133A"/>
        </a:solidFill>
      </dgm:spPr>
      <dgm:t>
        <a:bodyPr/>
        <a:lstStyle/>
        <a:p>
          <a:r>
            <a:rPr lang="en-GB">
              <a:solidFill>
                <a:schemeClr val="accent4">
                  <a:lumMod val="20000"/>
                  <a:lumOff val="80000"/>
                </a:schemeClr>
              </a:solidFill>
            </a:rPr>
            <a:t>a </a:t>
          </a:r>
          <a:r>
            <a:rPr lang="en-GB" b="1">
              <a:solidFill>
                <a:schemeClr val="accent4">
                  <a:lumMod val="20000"/>
                  <a:lumOff val="80000"/>
                </a:schemeClr>
              </a:solidFill>
            </a:rPr>
            <a:t>use case</a:t>
          </a:r>
          <a:r>
            <a:rPr lang="en-GB">
              <a:solidFill>
                <a:schemeClr val="accent4">
                  <a:lumMod val="20000"/>
                  <a:lumOff val="80000"/>
                </a:schemeClr>
              </a:solidFill>
            </a:rPr>
            <a:t> is a list of actions or event steps typically defining the interactions between a role (or actor) and a system to achieve a goal. The actor can be a human or other external system.</a:t>
          </a:r>
          <a:endParaRPr lang="en-US">
            <a:solidFill>
              <a:schemeClr val="accent4">
                <a:lumMod val="20000"/>
                <a:lumOff val="80000"/>
              </a:schemeClr>
            </a:solidFill>
          </a:endParaRPr>
        </a:p>
      </dgm:t>
    </dgm:pt>
    <dgm:pt modelId="{C58DBEA3-CF00-4021-9754-52E4A2938FE5}" type="parTrans" cxnId="{9D38DA4E-A744-42A6-B354-EEB2CE8FDA39}">
      <dgm:prSet/>
      <dgm:spPr/>
      <dgm:t>
        <a:bodyPr/>
        <a:lstStyle/>
        <a:p>
          <a:endParaRPr lang="en-US"/>
        </a:p>
      </dgm:t>
    </dgm:pt>
    <dgm:pt modelId="{B6814E20-0FCE-413A-A950-E7176D4972BF}" type="sibTrans" cxnId="{9D38DA4E-A744-42A6-B354-EEB2CE8FDA39}">
      <dgm:prSet/>
      <dgm:spPr/>
      <dgm:t>
        <a:bodyPr/>
        <a:lstStyle/>
        <a:p>
          <a:endParaRPr lang="en-US"/>
        </a:p>
      </dgm:t>
    </dgm:pt>
    <dgm:pt modelId="{A4D3E396-641A-4D24-A67A-6E98BD81CA76}" type="pres">
      <dgm:prSet presAssocID="{D459788E-DF34-4EA9-895B-4F8C26A67790}" presName="linear" presStyleCnt="0">
        <dgm:presLayoutVars>
          <dgm:animLvl val="lvl"/>
          <dgm:resizeHandles val="exact"/>
        </dgm:presLayoutVars>
      </dgm:prSet>
      <dgm:spPr/>
    </dgm:pt>
    <dgm:pt modelId="{A954D371-8C46-453D-A1A9-2D5717B69822}" type="pres">
      <dgm:prSet presAssocID="{BAFA2F9F-3237-4338-A6D0-1383415BC441}" presName="parentText" presStyleLbl="node1" presStyleIdx="0" presStyleCnt="2" custScaleX="97958">
        <dgm:presLayoutVars>
          <dgm:chMax val="0"/>
          <dgm:bulletEnabled val="1"/>
        </dgm:presLayoutVars>
      </dgm:prSet>
      <dgm:spPr/>
    </dgm:pt>
    <dgm:pt modelId="{B80FEF4C-35C5-48FE-9DB1-3D7716F2CF68}" type="pres">
      <dgm:prSet presAssocID="{D6C02B1A-99EC-43E8-AA92-70B39E5BD465}" presName="spacer" presStyleCnt="0"/>
      <dgm:spPr/>
    </dgm:pt>
    <dgm:pt modelId="{EE2E52A1-EF0E-4D5F-A5E3-7C87035917DB}" type="pres">
      <dgm:prSet presAssocID="{3A82DF09-BA63-4F4E-8F02-2804FE05FB7F}" presName="parentText" presStyleLbl="node1" presStyleIdx="1" presStyleCnt="2" custLinFactY="13361" custLinFactNeighborX="-1021" custLinFactNeighborY="100000">
        <dgm:presLayoutVars>
          <dgm:chMax val="0"/>
          <dgm:bulletEnabled val="1"/>
        </dgm:presLayoutVars>
      </dgm:prSet>
      <dgm:spPr/>
    </dgm:pt>
  </dgm:ptLst>
  <dgm:cxnLst>
    <dgm:cxn modelId="{5AE59907-DF6E-4B4D-8B0C-9F9B1D289FDF}" type="presOf" srcId="{3A82DF09-BA63-4F4E-8F02-2804FE05FB7F}" destId="{EE2E52A1-EF0E-4D5F-A5E3-7C87035917DB}" srcOrd="0" destOrd="0" presId="urn:microsoft.com/office/officeart/2005/8/layout/vList2"/>
    <dgm:cxn modelId="{5D0CF85C-E1C0-4544-8EDC-E394708FFE43}" type="presOf" srcId="{BAFA2F9F-3237-4338-A6D0-1383415BC441}" destId="{A954D371-8C46-453D-A1A9-2D5717B69822}" srcOrd="0" destOrd="0" presId="urn:microsoft.com/office/officeart/2005/8/layout/vList2"/>
    <dgm:cxn modelId="{9D38DA4E-A744-42A6-B354-EEB2CE8FDA39}" srcId="{D459788E-DF34-4EA9-895B-4F8C26A67790}" destId="{3A82DF09-BA63-4F4E-8F02-2804FE05FB7F}" srcOrd="1" destOrd="0" parTransId="{C58DBEA3-CF00-4021-9754-52E4A2938FE5}" sibTransId="{B6814E20-0FCE-413A-A950-E7176D4972BF}"/>
    <dgm:cxn modelId="{C9B4159F-0AFC-4063-916B-5FEE7F3F5FEF}" type="presOf" srcId="{D459788E-DF34-4EA9-895B-4F8C26A67790}" destId="{A4D3E396-641A-4D24-A67A-6E98BD81CA76}" srcOrd="0" destOrd="0" presId="urn:microsoft.com/office/officeart/2005/8/layout/vList2"/>
    <dgm:cxn modelId="{61EA78FC-679E-4D89-AD85-F5F6C8960C91}" srcId="{D459788E-DF34-4EA9-895B-4F8C26A67790}" destId="{BAFA2F9F-3237-4338-A6D0-1383415BC441}" srcOrd="0" destOrd="0" parTransId="{F390044D-0890-412D-BB85-447F748ADE2E}" sibTransId="{D6C02B1A-99EC-43E8-AA92-70B39E5BD465}"/>
    <dgm:cxn modelId="{AEC5481E-E31B-43FB-BBAD-13750DAE3B1E}" type="presParOf" srcId="{A4D3E396-641A-4D24-A67A-6E98BD81CA76}" destId="{A954D371-8C46-453D-A1A9-2D5717B69822}" srcOrd="0" destOrd="0" presId="urn:microsoft.com/office/officeart/2005/8/layout/vList2"/>
    <dgm:cxn modelId="{AB79B6DC-49D0-4FFB-BB06-1FFABBFFAEF6}" type="presParOf" srcId="{A4D3E396-641A-4D24-A67A-6E98BD81CA76}" destId="{B80FEF4C-35C5-48FE-9DB1-3D7716F2CF68}" srcOrd="1" destOrd="0" presId="urn:microsoft.com/office/officeart/2005/8/layout/vList2"/>
    <dgm:cxn modelId="{27B039C2-25BA-453C-872C-B62341A40456}" type="presParOf" srcId="{A4D3E396-641A-4D24-A67A-6E98BD81CA76}" destId="{EE2E52A1-EF0E-4D5F-A5E3-7C87035917D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725C7C-B781-4A9A-A745-C00129CD489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6CF9E90-0D95-4503-9C1B-B17630906838}">
      <dgm:prSet/>
      <dgm:spPr/>
      <dgm:t>
        <a:bodyPr/>
        <a:lstStyle/>
        <a:p>
          <a:pPr>
            <a:lnSpc>
              <a:spcPct val="100000"/>
            </a:lnSpc>
          </a:pPr>
          <a:r>
            <a:rPr lang="en-GB">
              <a:solidFill>
                <a:srgbClr val="00133A"/>
              </a:solidFill>
            </a:rPr>
            <a:t>What is good design?</a:t>
          </a:r>
          <a:endParaRPr lang="en-US">
            <a:solidFill>
              <a:srgbClr val="00133A"/>
            </a:solidFill>
          </a:endParaRPr>
        </a:p>
      </dgm:t>
    </dgm:pt>
    <dgm:pt modelId="{93EF3BEE-4E11-45D4-8C8D-0937B70447F7}" type="parTrans" cxnId="{E858407F-9D86-4852-924B-CB9A4F3F4319}">
      <dgm:prSet/>
      <dgm:spPr/>
      <dgm:t>
        <a:bodyPr/>
        <a:lstStyle/>
        <a:p>
          <a:endParaRPr lang="en-US"/>
        </a:p>
      </dgm:t>
    </dgm:pt>
    <dgm:pt modelId="{A6BCC7B7-22FF-49FB-BF98-9D1BFE6CD0F6}" type="sibTrans" cxnId="{E858407F-9D86-4852-924B-CB9A4F3F4319}">
      <dgm:prSet/>
      <dgm:spPr/>
      <dgm:t>
        <a:bodyPr/>
        <a:lstStyle/>
        <a:p>
          <a:endParaRPr lang="en-US"/>
        </a:p>
      </dgm:t>
    </dgm:pt>
    <dgm:pt modelId="{2E041165-2D93-4ACD-91DD-D07DF739CA0A}">
      <dgm:prSet/>
      <dgm:spPr/>
      <dgm:t>
        <a:bodyPr/>
        <a:lstStyle/>
        <a:p>
          <a:pPr>
            <a:lnSpc>
              <a:spcPct val="100000"/>
            </a:lnSpc>
          </a:pPr>
          <a:r>
            <a:rPr lang="en-GB" b="1">
              <a:solidFill>
                <a:schemeClr val="bg1"/>
              </a:solidFill>
            </a:rPr>
            <a:t>Matches user requirements</a:t>
          </a:r>
          <a:endParaRPr lang="en-US">
            <a:solidFill>
              <a:schemeClr val="bg1"/>
            </a:solidFill>
          </a:endParaRPr>
        </a:p>
      </dgm:t>
    </dgm:pt>
    <dgm:pt modelId="{9FD5569F-A61A-4860-A051-AFC8072210EB}" type="parTrans" cxnId="{B50E3A89-AFE0-4520-88B2-A98193C2A335}">
      <dgm:prSet/>
      <dgm:spPr/>
      <dgm:t>
        <a:bodyPr/>
        <a:lstStyle/>
        <a:p>
          <a:endParaRPr lang="en-US"/>
        </a:p>
      </dgm:t>
    </dgm:pt>
    <dgm:pt modelId="{F0B7199D-5741-4F65-BBA0-2D4ECECAC347}" type="sibTrans" cxnId="{B50E3A89-AFE0-4520-88B2-A98193C2A335}">
      <dgm:prSet/>
      <dgm:spPr/>
      <dgm:t>
        <a:bodyPr/>
        <a:lstStyle/>
        <a:p>
          <a:endParaRPr lang="en-US"/>
        </a:p>
      </dgm:t>
    </dgm:pt>
    <dgm:pt modelId="{23C202B0-E291-4D06-ACA2-B6E5D599923B}">
      <dgm:prSet/>
      <dgm:spPr/>
      <dgm:t>
        <a:bodyPr/>
        <a:lstStyle/>
        <a:p>
          <a:pPr>
            <a:lnSpc>
              <a:spcPct val="100000"/>
            </a:lnSpc>
          </a:pPr>
          <a:r>
            <a:rPr lang="en-GB" b="1">
              <a:solidFill>
                <a:schemeClr val="bg1"/>
              </a:solidFill>
            </a:rPr>
            <a:t>As simple as possible</a:t>
          </a:r>
          <a:endParaRPr lang="en-US">
            <a:solidFill>
              <a:schemeClr val="bg1"/>
            </a:solidFill>
          </a:endParaRPr>
        </a:p>
      </dgm:t>
    </dgm:pt>
    <dgm:pt modelId="{A9ED74DC-E06F-4437-8407-B978B4F1C05D}" type="parTrans" cxnId="{6598AEDD-69FF-4D25-8488-D2AC42A6FE7B}">
      <dgm:prSet/>
      <dgm:spPr/>
      <dgm:t>
        <a:bodyPr/>
        <a:lstStyle/>
        <a:p>
          <a:endParaRPr lang="en-US"/>
        </a:p>
      </dgm:t>
    </dgm:pt>
    <dgm:pt modelId="{1A15D4B3-AE7C-428E-ADC6-67CBD1394A00}" type="sibTrans" cxnId="{6598AEDD-69FF-4D25-8488-D2AC42A6FE7B}">
      <dgm:prSet/>
      <dgm:spPr/>
      <dgm:t>
        <a:bodyPr/>
        <a:lstStyle/>
        <a:p>
          <a:endParaRPr lang="en-US"/>
        </a:p>
      </dgm:t>
    </dgm:pt>
    <dgm:pt modelId="{B6DC9E0A-F07C-4F07-B6D1-CD7082BC7A3E}">
      <dgm:prSet/>
      <dgm:spPr/>
      <dgm:t>
        <a:bodyPr/>
        <a:lstStyle/>
        <a:p>
          <a:pPr>
            <a:lnSpc>
              <a:spcPct val="100000"/>
            </a:lnSpc>
          </a:pPr>
          <a:r>
            <a:rPr lang="en-GB" b="1">
              <a:solidFill>
                <a:schemeClr val="bg1"/>
              </a:solidFill>
            </a:rPr>
            <a:t>Easy to understand</a:t>
          </a:r>
          <a:endParaRPr lang="en-US">
            <a:solidFill>
              <a:schemeClr val="bg1"/>
            </a:solidFill>
          </a:endParaRPr>
        </a:p>
      </dgm:t>
    </dgm:pt>
    <dgm:pt modelId="{943604D1-3EAE-44BB-AEF4-299DA753079F}" type="parTrans" cxnId="{52AEBB15-D581-4FBA-9E73-FB160FA9D383}">
      <dgm:prSet/>
      <dgm:spPr/>
      <dgm:t>
        <a:bodyPr/>
        <a:lstStyle/>
        <a:p>
          <a:endParaRPr lang="en-US"/>
        </a:p>
      </dgm:t>
    </dgm:pt>
    <dgm:pt modelId="{0F454EF3-B40F-4323-8B4A-A7431B5ABAF0}" type="sibTrans" cxnId="{52AEBB15-D581-4FBA-9E73-FB160FA9D383}">
      <dgm:prSet/>
      <dgm:spPr/>
      <dgm:t>
        <a:bodyPr/>
        <a:lstStyle/>
        <a:p>
          <a:endParaRPr lang="en-US"/>
        </a:p>
      </dgm:t>
    </dgm:pt>
    <dgm:pt modelId="{10B0CCD9-2A7F-4946-A1B0-14F9ADDA1483}">
      <dgm:prSet/>
      <dgm:spPr/>
      <dgm:t>
        <a:bodyPr/>
        <a:lstStyle/>
        <a:p>
          <a:pPr>
            <a:lnSpc>
              <a:spcPct val="100000"/>
            </a:lnSpc>
          </a:pPr>
          <a:r>
            <a:rPr lang="en-GB" b="1">
              <a:solidFill>
                <a:schemeClr val="bg1"/>
              </a:solidFill>
            </a:rPr>
            <a:t>Easy to use</a:t>
          </a:r>
          <a:endParaRPr lang="en-US">
            <a:solidFill>
              <a:schemeClr val="bg1"/>
            </a:solidFill>
          </a:endParaRPr>
        </a:p>
      </dgm:t>
    </dgm:pt>
    <dgm:pt modelId="{BDDF4AC0-60A0-411D-A52B-FFCE128FB452}" type="parTrans" cxnId="{AD47B0C1-E711-454E-95F6-9B4A718B64F1}">
      <dgm:prSet/>
      <dgm:spPr/>
      <dgm:t>
        <a:bodyPr/>
        <a:lstStyle/>
        <a:p>
          <a:endParaRPr lang="en-US"/>
        </a:p>
      </dgm:t>
    </dgm:pt>
    <dgm:pt modelId="{38948982-569A-4EB5-AF3B-B0BE2CD874D5}" type="sibTrans" cxnId="{AD47B0C1-E711-454E-95F6-9B4A718B64F1}">
      <dgm:prSet/>
      <dgm:spPr/>
      <dgm:t>
        <a:bodyPr/>
        <a:lstStyle/>
        <a:p>
          <a:endParaRPr lang="en-US"/>
        </a:p>
      </dgm:t>
    </dgm:pt>
    <dgm:pt modelId="{E3334FE3-45C9-4004-A076-979F343C4E29}">
      <dgm:prSet/>
      <dgm:spPr/>
      <dgm:t>
        <a:bodyPr/>
        <a:lstStyle/>
        <a:p>
          <a:pPr>
            <a:lnSpc>
              <a:spcPct val="100000"/>
            </a:lnSpc>
          </a:pPr>
          <a:r>
            <a:rPr lang="en-GB" b="1">
              <a:solidFill>
                <a:schemeClr val="bg1"/>
              </a:solidFill>
            </a:rPr>
            <a:t>Easy to make changes</a:t>
          </a:r>
          <a:endParaRPr lang="en-US">
            <a:solidFill>
              <a:schemeClr val="bg1"/>
            </a:solidFill>
          </a:endParaRPr>
        </a:p>
      </dgm:t>
    </dgm:pt>
    <dgm:pt modelId="{86843446-7E49-4B7F-9DDE-9980D8240269}" type="parTrans" cxnId="{A9A12BC8-1E95-4891-BFBB-74920F683505}">
      <dgm:prSet/>
      <dgm:spPr/>
      <dgm:t>
        <a:bodyPr/>
        <a:lstStyle/>
        <a:p>
          <a:endParaRPr lang="en-US"/>
        </a:p>
      </dgm:t>
    </dgm:pt>
    <dgm:pt modelId="{98356F82-AE76-4A4A-BDB5-8468C7371F30}" type="sibTrans" cxnId="{A9A12BC8-1E95-4891-BFBB-74920F683505}">
      <dgm:prSet/>
      <dgm:spPr/>
      <dgm:t>
        <a:bodyPr/>
        <a:lstStyle/>
        <a:p>
          <a:endParaRPr lang="en-US"/>
        </a:p>
      </dgm:t>
    </dgm:pt>
    <dgm:pt modelId="{B35597DC-1ED0-44E9-BA53-0A77164D9283}">
      <dgm:prSet/>
      <dgm:spPr/>
      <dgm:t>
        <a:bodyPr/>
        <a:lstStyle/>
        <a:p>
          <a:pPr>
            <a:lnSpc>
              <a:spcPct val="100000"/>
            </a:lnSpc>
          </a:pPr>
          <a:r>
            <a:rPr lang="en-GB" b="1">
              <a:solidFill>
                <a:schemeClr val="bg1"/>
              </a:solidFill>
            </a:rPr>
            <a:t>Easy to test</a:t>
          </a:r>
          <a:endParaRPr lang="en-US">
            <a:solidFill>
              <a:schemeClr val="bg1"/>
            </a:solidFill>
          </a:endParaRPr>
        </a:p>
      </dgm:t>
    </dgm:pt>
    <dgm:pt modelId="{F0ED71EC-48FE-4439-AF1C-9051B16A6127}" type="parTrans" cxnId="{BF84FA23-8B71-4ECB-97E9-D429F29A73F5}">
      <dgm:prSet/>
      <dgm:spPr/>
      <dgm:t>
        <a:bodyPr/>
        <a:lstStyle/>
        <a:p>
          <a:endParaRPr lang="en-US"/>
        </a:p>
      </dgm:t>
    </dgm:pt>
    <dgm:pt modelId="{BB1D3A05-E64F-4A39-A17B-707B83936076}" type="sibTrans" cxnId="{BF84FA23-8B71-4ECB-97E9-D429F29A73F5}">
      <dgm:prSet/>
      <dgm:spPr/>
      <dgm:t>
        <a:bodyPr/>
        <a:lstStyle/>
        <a:p>
          <a:endParaRPr lang="en-US"/>
        </a:p>
      </dgm:t>
    </dgm:pt>
    <dgm:pt modelId="{87C81D7D-8FC1-4797-802A-59472B96BAB9}">
      <dgm:prSet/>
      <dgm:spPr/>
      <dgm:t>
        <a:bodyPr/>
        <a:lstStyle/>
        <a:p>
          <a:pPr>
            <a:lnSpc>
              <a:spcPct val="100000"/>
            </a:lnSpc>
          </a:pPr>
          <a:r>
            <a:rPr lang="en-GB" b="1">
              <a:solidFill>
                <a:schemeClr val="bg1"/>
              </a:solidFill>
            </a:rPr>
            <a:t>Easy to deploy and monitor for problems</a:t>
          </a:r>
          <a:endParaRPr lang="en-US">
            <a:solidFill>
              <a:schemeClr val="bg1"/>
            </a:solidFill>
          </a:endParaRPr>
        </a:p>
      </dgm:t>
    </dgm:pt>
    <dgm:pt modelId="{E8973CDD-CD64-4AD0-8D29-AE35F23BCE92}" type="parTrans" cxnId="{B47D863E-44D8-4AD4-9FC8-410EBA1C416C}">
      <dgm:prSet/>
      <dgm:spPr/>
      <dgm:t>
        <a:bodyPr/>
        <a:lstStyle/>
        <a:p>
          <a:endParaRPr lang="en-US"/>
        </a:p>
      </dgm:t>
    </dgm:pt>
    <dgm:pt modelId="{74FA9F0B-381F-4AB6-9F2B-A9ED34864920}" type="sibTrans" cxnId="{B47D863E-44D8-4AD4-9FC8-410EBA1C416C}">
      <dgm:prSet/>
      <dgm:spPr/>
      <dgm:t>
        <a:bodyPr/>
        <a:lstStyle/>
        <a:p>
          <a:endParaRPr lang="en-US"/>
        </a:p>
      </dgm:t>
    </dgm:pt>
    <dgm:pt modelId="{B7418789-B15D-4A4A-857B-0A6FA648EEE0}">
      <dgm:prSet/>
      <dgm:spPr/>
      <dgm:t>
        <a:bodyPr/>
        <a:lstStyle/>
        <a:p>
          <a:pPr>
            <a:lnSpc>
              <a:spcPct val="100000"/>
            </a:lnSpc>
          </a:pPr>
          <a:r>
            <a:rPr lang="en-GB">
              <a:solidFill>
                <a:srgbClr val="00133A"/>
              </a:solidFill>
            </a:rPr>
            <a:t>Why does good design lead to better software?</a:t>
          </a:r>
          <a:endParaRPr lang="en-US">
            <a:solidFill>
              <a:srgbClr val="00133A"/>
            </a:solidFill>
          </a:endParaRPr>
        </a:p>
      </dgm:t>
    </dgm:pt>
    <dgm:pt modelId="{5FA2C68C-6BF0-4CA3-A0CF-0324490E313C}" type="parTrans" cxnId="{A2C105D7-5286-43D8-A9DB-B55BA3FEF910}">
      <dgm:prSet/>
      <dgm:spPr/>
      <dgm:t>
        <a:bodyPr/>
        <a:lstStyle/>
        <a:p>
          <a:endParaRPr lang="en-US"/>
        </a:p>
      </dgm:t>
    </dgm:pt>
    <dgm:pt modelId="{C4743130-20D4-4BD8-876C-EED2CA15AB04}" type="sibTrans" cxnId="{A2C105D7-5286-43D8-A9DB-B55BA3FEF910}">
      <dgm:prSet/>
      <dgm:spPr/>
      <dgm:t>
        <a:bodyPr/>
        <a:lstStyle/>
        <a:p>
          <a:endParaRPr lang="en-US"/>
        </a:p>
      </dgm:t>
    </dgm:pt>
    <dgm:pt modelId="{2378310B-D39D-4C76-B418-D5DE631E289D}">
      <dgm:prSet/>
      <dgm:spPr/>
      <dgm:t>
        <a:bodyPr/>
        <a:lstStyle/>
        <a:p>
          <a:pPr>
            <a:lnSpc>
              <a:spcPct val="100000"/>
            </a:lnSpc>
          </a:pPr>
          <a:r>
            <a:rPr lang="en-GB" b="1">
              <a:solidFill>
                <a:schemeClr val="bg1"/>
              </a:solidFill>
            </a:rPr>
            <a:t>Good match to requirements maximises business benefits</a:t>
          </a:r>
          <a:endParaRPr lang="en-US" b="1">
            <a:solidFill>
              <a:schemeClr val="bg1"/>
            </a:solidFill>
          </a:endParaRPr>
        </a:p>
      </dgm:t>
    </dgm:pt>
    <dgm:pt modelId="{E95085DD-CF3A-4F43-87CF-D60D3AF1934C}" type="parTrans" cxnId="{0484E4D3-C3E4-464B-98B1-1152CBCD2B91}">
      <dgm:prSet/>
      <dgm:spPr/>
      <dgm:t>
        <a:bodyPr/>
        <a:lstStyle/>
        <a:p>
          <a:endParaRPr lang="en-US"/>
        </a:p>
      </dgm:t>
    </dgm:pt>
    <dgm:pt modelId="{036243C7-A605-4082-9DC8-78DC85877D35}" type="sibTrans" cxnId="{0484E4D3-C3E4-464B-98B1-1152CBCD2B91}">
      <dgm:prSet/>
      <dgm:spPr/>
      <dgm:t>
        <a:bodyPr/>
        <a:lstStyle/>
        <a:p>
          <a:endParaRPr lang="en-US"/>
        </a:p>
      </dgm:t>
    </dgm:pt>
    <dgm:pt modelId="{86A034F3-60BF-40AD-8E7C-2533AE8CD5E7}">
      <dgm:prSet/>
      <dgm:spPr/>
      <dgm:t>
        <a:bodyPr/>
        <a:lstStyle/>
        <a:p>
          <a:pPr>
            <a:lnSpc>
              <a:spcPct val="100000"/>
            </a:lnSpc>
          </a:pPr>
          <a:r>
            <a:rPr lang="en-GB" b="1">
              <a:solidFill>
                <a:schemeClr val="bg1"/>
              </a:solidFill>
            </a:rPr>
            <a:t>Understandability should make it easier to develop, test and maintain</a:t>
          </a:r>
          <a:endParaRPr lang="en-US" b="1">
            <a:solidFill>
              <a:schemeClr val="bg1"/>
            </a:solidFill>
          </a:endParaRPr>
        </a:p>
      </dgm:t>
    </dgm:pt>
    <dgm:pt modelId="{E1610B5E-343F-4E87-9C5D-3F403115D6BD}" type="parTrans" cxnId="{5B212400-7928-4F26-8524-807B7B6FFE43}">
      <dgm:prSet/>
      <dgm:spPr/>
      <dgm:t>
        <a:bodyPr/>
        <a:lstStyle/>
        <a:p>
          <a:endParaRPr lang="en-US"/>
        </a:p>
      </dgm:t>
    </dgm:pt>
    <dgm:pt modelId="{AF7A5EF0-DE11-42F8-85AE-2A7A81A0074D}" type="sibTrans" cxnId="{5B212400-7928-4F26-8524-807B7B6FFE43}">
      <dgm:prSet/>
      <dgm:spPr/>
      <dgm:t>
        <a:bodyPr/>
        <a:lstStyle/>
        <a:p>
          <a:endParaRPr lang="en-US"/>
        </a:p>
      </dgm:t>
    </dgm:pt>
    <dgm:pt modelId="{CC2269CD-4AE1-45F2-A874-17F3C37301C4}">
      <dgm:prSet/>
      <dgm:spPr/>
      <dgm:t>
        <a:bodyPr/>
        <a:lstStyle/>
        <a:p>
          <a:pPr>
            <a:lnSpc>
              <a:spcPct val="100000"/>
            </a:lnSpc>
          </a:pPr>
          <a:r>
            <a:rPr lang="en-GB" b="1">
              <a:solidFill>
                <a:schemeClr val="bg1"/>
              </a:solidFill>
            </a:rPr>
            <a:t>Ease of use probably leads to more efficient use</a:t>
          </a:r>
          <a:endParaRPr lang="en-US" b="1">
            <a:solidFill>
              <a:schemeClr val="bg1"/>
            </a:solidFill>
          </a:endParaRPr>
        </a:p>
      </dgm:t>
    </dgm:pt>
    <dgm:pt modelId="{1E68FAD9-7174-4D11-A868-BD4B07C043F2}" type="parTrans" cxnId="{A33330B5-6019-41D9-8BCE-38A7CC7F317D}">
      <dgm:prSet/>
      <dgm:spPr/>
      <dgm:t>
        <a:bodyPr/>
        <a:lstStyle/>
        <a:p>
          <a:endParaRPr lang="en-US"/>
        </a:p>
      </dgm:t>
    </dgm:pt>
    <dgm:pt modelId="{B4B235F3-43D9-47D3-8C66-3785857B5232}" type="sibTrans" cxnId="{A33330B5-6019-41D9-8BCE-38A7CC7F317D}">
      <dgm:prSet/>
      <dgm:spPr/>
      <dgm:t>
        <a:bodyPr/>
        <a:lstStyle/>
        <a:p>
          <a:endParaRPr lang="en-US"/>
        </a:p>
      </dgm:t>
    </dgm:pt>
    <dgm:pt modelId="{30A9396D-4E9B-4C83-BAA8-7888150DB5C9}">
      <dgm:prSet/>
      <dgm:spPr/>
      <dgm:t>
        <a:bodyPr/>
        <a:lstStyle/>
        <a:p>
          <a:pPr>
            <a:lnSpc>
              <a:spcPct val="100000"/>
            </a:lnSpc>
          </a:pPr>
          <a:r>
            <a:rPr lang="en-GB" b="1">
              <a:solidFill>
                <a:schemeClr val="bg1"/>
              </a:solidFill>
            </a:rPr>
            <a:t>Ease of maintenance should extend the life and usefulness of the system</a:t>
          </a:r>
          <a:endParaRPr lang="en-US" b="1">
            <a:solidFill>
              <a:schemeClr val="bg1"/>
            </a:solidFill>
          </a:endParaRPr>
        </a:p>
      </dgm:t>
    </dgm:pt>
    <dgm:pt modelId="{BA3BE641-6A8B-425A-8F14-6284C708190C}" type="parTrans" cxnId="{7BC9FF54-72BA-4A2B-9246-4870366DF478}">
      <dgm:prSet/>
      <dgm:spPr/>
      <dgm:t>
        <a:bodyPr/>
        <a:lstStyle/>
        <a:p>
          <a:endParaRPr lang="en-US"/>
        </a:p>
      </dgm:t>
    </dgm:pt>
    <dgm:pt modelId="{388FF88B-631E-46C7-9A76-4E2385D332D7}" type="sibTrans" cxnId="{7BC9FF54-72BA-4A2B-9246-4870366DF478}">
      <dgm:prSet/>
      <dgm:spPr/>
      <dgm:t>
        <a:bodyPr/>
        <a:lstStyle/>
        <a:p>
          <a:endParaRPr lang="en-US"/>
        </a:p>
      </dgm:t>
    </dgm:pt>
    <dgm:pt modelId="{073BE605-7030-46CB-86FE-352468E80BD5}" type="pres">
      <dgm:prSet presAssocID="{F3725C7C-B781-4A9A-A745-C00129CD4895}" presName="root" presStyleCnt="0">
        <dgm:presLayoutVars>
          <dgm:dir/>
          <dgm:resizeHandles val="exact"/>
        </dgm:presLayoutVars>
      </dgm:prSet>
      <dgm:spPr/>
    </dgm:pt>
    <dgm:pt modelId="{4CE1C217-313C-474D-BEF6-54F2348A4D07}" type="pres">
      <dgm:prSet presAssocID="{06CF9E90-0D95-4503-9C1B-B17630906838}" presName="compNode" presStyleCnt="0"/>
      <dgm:spPr/>
    </dgm:pt>
    <dgm:pt modelId="{5FD8E6BC-320E-46CD-A837-B412B6FAE927}" type="pres">
      <dgm:prSet presAssocID="{06CF9E90-0D95-4503-9C1B-B17630906838}" presName="bgRect" presStyleLbl="bgShp" presStyleIdx="0" presStyleCnt="2" custScaleY="143730" custLinFactNeighborY="-20566"/>
      <dgm:spPr/>
    </dgm:pt>
    <dgm:pt modelId="{2B41CD67-56F3-4B04-96F8-C2573A6BA8B5}" type="pres">
      <dgm:prSet presAssocID="{06CF9E90-0D95-4503-9C1B-B17630906838}" presName="iconRect" presStyleLbl="node1" presStyleIdx="0" presStyleCnt="2" custLinFactY="-26187" custLinFactNeighborX="-24248"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solidFill>
            <a:srgbClr val="CFD5EA"/>
          </a:solidFill>
        </a:ln>
      </dgm:spPr>
      <dgm:extLst>
        <a:ext uri="{E40237B7-FDA0-4F09-8148-C483321AD2D9}">
          <dgm14:cNvPr xmlns:dgm14="http://schemas.microsoft.com/office/drawing/2010/diagram" id="0" name="" descr="Checkmark"/>
        </a:ext>
      </dgm:extLst>
    </dgm:pt>
    <dgm:pt modelId="{2792FE0D-7B82-4BCB-B3D9-400C574C0486}" type="pres">
      <dgm:prSet presAssocID="{06CF9E90-0D95-4503-9C1B-B17630906838}" presName="spaceRect" presStyleCnt="0"/>
      <dgm:spPr/>
    </dgm:pt>
    <dgm:pt modelId="{BE66430C-41F0-4DF4-8AC5-11249DFF8F76}" type="pres">
      <dgm:prSet presAssocID="{06CF9E90-0D95-4503-9C1B-B17630906838}" presName="parTx" presStyleLbl="revTx" presStyleIdx="0" presStyleCnt="4" custScaleX="76692" custScaleY="108115" custLinFactX="-3479" custLinFactNeighborX="-100000" custLinFactNeighborY="6872">
        <dgm:presLayoutVars>
          <dgm:chMax val="0"/>
          <dgm:chPref val="0"/>
        </dgm:presLayoutVars>
      </dgm:prSet>
      <dgm:spPr/>
    </dgm:pt>
    <dgm:pt modelId="{9712F06C-C299-43CD-94F8-69F42F0C04BA}" type="pres">
      <dgm:prSet presAssocID="{06CF9E90-0D95-4503-9C1B-B17630906838}" presName="desTx" presStyleLbl="revTx" presStyleIdx="1" presStyleCnt="4" custScaleX="220851" custScaleY="136096" custLinFactNeighborX="-91222" custLinFactNeighborY="-8426">
        <dgm:presLayoutVars/>
      </dgm:prSet>
      <dgm:spPr/>
    </dgm:pt>
    <dgm:pt modelId="{5C52D168-6AFD-450A-A6F0-AD486084AAFF}" type="pres">
      <dgm:prSet presAssocID="{A6BCC7B7-22FF-49FB-BF98-9D1BFE6CD0F6}" presName="sibTrans" presStyleCnt="0"/>
      <dgm:spPr/>
    </dgm:pt>
    <dgm:pt modelId="{B53D75BA-D2EC-4D73-AA7B-507D524827E5}" type="pres">
      <dgm:prSet presAssocID="{B7418789-B15D-4A4A-857B-0A6FA648EEE0}" presName="compNode" presStyleCnt="0"/>
      <dgm:spPr/>
    </dgm:pt>
    <dgm:pt modelId="{398A435A-B1AE-46B5-8AB6-F30D7BB3F5E2}" type="pres">
      <dgm:prSet presAssocID="{B7418789-B15D-4A4A-857B-0A6FA648EEE0}" presName="bgRect" presStyleLbl="bgShp" presStyleIdx="1" presStyleCnt="2" custScaleY="149881" custLinFactNeighborX="-1296" custLinFactNeighborY="-28064"/>
      <dgm:spPr/>
    </dgm:pt>
    <dgm:pt modelId="{8B5123B7-2402-475D-8982-BAE6954AC50C}" type="pres">
      <dgm:prSet presAssocID="{B7418789-B15D-4A4A-857B-0A6FA648EEE0}" presName="iconRect" presStyleLbl="node1" presStyleIdx="1" presStyleCnt="2" custLinFactY="-33773" custLinFactNeighborX="-24248"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solidFill>
            <a:srgbClr val="CFD5EA"/>
          </a:solidFill>
        </a:ln>
      </dgm:spPr>
      <dgm:extLst>
        <a:ext uri="{E40237B7-FDA0-4F09-8148-C483321AD2D9}">
          <dgm14:cNvPr xmlns:dgm14="http://schemas.microsoft.com/office/drawing/2010/diagram" id="0" name="" descr="Thumbs Up Sign"/>
        </a:ext>
      </dgm:extLst>
    </dgm:pt>
    <dgm:pt modelId="{7A7D0CEF-2F7D-4409-9744-079F8C851D06}" type="pres">
      <dgm:prSet presAssocID="{B7418789-B15D-4A4A-857B-0A6FA648EEE0}" presName="spaceRect" presStyleCnt="0"/>
      <dgm:spPr/>
    </dgm:pt>
    <dgm:pt modelId="{480756E8-DE4A-4C35-B7F3-A328BC17B21E}" type="pres">
      <dgm:prSet presAssocID="{B7418789-B15D-4A4A-857B-0A6FA648EEE0}" presName="parTx" presStyleLbl="revTx" presStyleIdx="2" presStyleCnt="4" custScaleX="75199" custLinFactX="-8074" custLinFactNeighborX="-100000" custLinFactNeighborY="-5927">
        <dgm:presLayoutVars>
          <dgm:chMax val="0"/>
          <dgm:chPref val="0"/>
        </dgm:presLayoutVars>
      </dgm:prSet>
      <dgm:spPr/>
    </dgm:pt>
    <dgm:pt modelId="{29974CDE-9043-4D6F-B200-DC246CB0FE14}" type="pres">
      <dgm:prSet presAssocID="{B7418789-B15D-4A4A-857B-0A6FA648EEE0}" presName="desTx" presStyleLbl="revTx" presStyleIdx="3" presStyleCnt="4" custScaleX="209406" custLinFactNeighborX="-92542" custLinFactNeighborY="-24586">
        <dgm:presLayoutVars/>
      </dgm:prSet>
      <dgm:spPr/>
    </dgm:pt>
  </dgm:ptLst>
  <dgm:cxnLst>
    <dgm:cxn modelId="{5B212400-7928-4F26-8524-807B7B6FFE43}" srcId="{B7418789-B15D-4A4A-857B-0A6FA648EEE0}" destId="{86A034F3-60BF-40AD-8E7C-2533AE8CD5E7}" srcOrd="1" destOrd="0" parTransId="{E1610B5E-343F-4E87-9C5D-3F403115D6BD}" sibTransId="{AF7A5EF0-DE11-42F8-85AE-2A7A81A0074D}"/>
    <dgm:cxn modelId="{52AEBB15-D581-4FBA-9E73-FB160FA9D383}" srcId="{06CF9E90-0D95-4503-9C1B-B17630906838}" destId="{B6DC9E0A-F07C-4F07-B6D1-CD7082BC7A3E}" srcOrd="2" destOrd="0" parTransId="{943604D1-3EAE-44BB-AEF4-299DA753079F}" sibTransId="{0F454EF3-B40F-4323-8B4A-A7431B5ABAF0}"/>
    <dgm:cxn modelId="{F94C7C1D-5591-49CF-83A4-F98ED7520ECC}" type="presOf" srcId="{CC2269CD-4AE1-45F2-A874-17F3C37301C4}" destId="{29974CDE-9043-4D6F-B200-DC246CB0FE14}" srcOrd="0" destOrd="2" presId="urn:microsoft.com/office/officeart/2018/2/layout/IconVerticalSolidList"/>
    <dgm:cxn modelId="{BF84FA23-8B71-4ECB-97E9-D429F29A73F5}" srcId="{06CF9E90-0D95-4503-9C1B-B17630906838}" destId="{B35597DC-1ED0-44E9-BA53-0A77164D9283}" srcOrd="5" destOrd="0" parTransId="{F0ED71EC-48FE-4439-AF1C-9051B16A6127}" sibTransId="{BB1D3A05-E64F-4A39-A17B-707B83936076}"/>
    <dgm:cxn modelId="{B47D863E-44D8-4AD4-9FC8-410EBA1C416C}" srcId="{06CF9E90-0D95-4503-9C1B-B17630906838}" destId="{87C81D7D-8FC1-4797-802A-59472B96BAB9}" srcOrd="6" destOrd="0" parTransId="{E8973CDD-CD64-4AD0-8D29-AE35F23BCE92}" sibTransId="{74FA9F0B-381F-4AB6-9F2B-A9ED34864920}"/>
    <dgm:cxn modelId="{1D69515D-B3D6-40AD-A950-319D018E316F}" type="presOf" srcId="{87C81D7D-8FC1-4797-802A-59472B96BAB9}" destId="{9712F06C-C299-43CD-94F8-69F42F0C04BA}" srcOrd="0" destOrd="6" presId="urn:microsoft.com/office/officeart/2018/2/layout/IconVerticalSolidList"/>
    <dgm:cxn modelId="{1F467B64-6A24-44CD-9232-BB7C6CF23B18}" type="presOf" srcId="{2E041165-2D93-4ACD-91DD-D07DF739CA0A}" destId="{9712F06C-C299-43CD-94F8-69F42F0C04BA}" srcOrd="0" destOrd="0" presId="urn:microsoft.com/office/officeart/2018/2/layout/IconVerticalSolidList"/>
    <dgm:cxn modelId="{CE288C46-E1FC-473A-9456-9DDABE90985D}" type="presOf" srcId="{E3334FE3-45C9-4004-A076-979F343C4E29}" destId="{9712F06C-C299-43CD-94F8-69F42F0C04BA}" srcOrd="0" destOrd="4" presId="urn:microsoft.com/office/officeart/2018/2/layout/IconVerticalSolidList"/>
    <dgm:cxn modelId="{AB62E26B-C5E4-45F2-9AC3-C7BB8959E1D1}" type="presOf" srcId="{B6DC9E0A-F07C-4F07-B6D1-CD7082BC7A3E}" destId="{9712F06C-C299-43CD-94F8-69F42F0C04BA}" srcOrd="0" destOrd="2" presId="urn:microsoft.com/office/officeart/2018/2/layout/IconVerticalSolidList"/>
    <dgm:cxn modelId="{7BC9FF54-72BA-4A2B-9246-4870366DF478}" srcId="{B7418789-B15D-4A4A-857B-0A6FA648EEE0}" destId="{30A9396D-4E9B-4C83-BAA8-7888150DB5C9}" srcOrd="3" destOrd="0" parTransId="{BA3BE641-6A8B-425A-8F14-6284C708190C}" sibTransId="{388FF88B-631E-46C7-9A76-4E2385D332D7}"/>
    <dgm:cxn modelId="{0C26517E-9DEC-4E20-BF89-EDFBE386C67B}" type="presOf" srcId="{2378310B-D39D-4C76-B418-D5DE631E289D}" destId="{29974CDE-9043-4D6F-B200-DC246CB0FE14}" srcOrd="0" destOrd="0" presId="urn:microsoft.com/office/officeart/2018/2/layout/IconVerticalSolidList"/>
    <dgm:cxn modelId="{E858407F-9D86-4852-924B-CB9A4F3F4319}" srcId="{F3725C7C-B781-4A9A-A745-C00129CD4895}" destId="{06CF9E90-0D95-4503-9C1B-B17630906838}" srcOrd="0" destOrd="0" parTransId="{93EF3BEE-4E11-45D4-8C8D-0937B70447F7}" sibTransId="{A6BCC7B7-22FF-49FB-BF98-9D1BFE6CD0F6}"/>
    <dgm:cxn modelId="{A9834586-E9BE-4E07-8E00-FC2DCE5F8F1B}" type="presOf" srcId="{B7418789-B15D-4A4A-857B-0A6FA648EEE0}" destId="{480756E8-DE4A-4C35-B7F3-A328BC17B21E}" srcOrd="0" destOrd="0" presId="urn:microsoft.com/office/officeart/2018/2/layout/IconVerticalSolidList"/>
    <dgm:cxn modelId="{B50E3A89-AFE0-4520-88B2-A98193C2A335}" srcId="{06CF9E90-0D95-4503-9C1B-B17630906838}" destId="{2E041165-2D93-4ACD-91DD-D07DF739CA0A}" srcOrd="0" destOrd="0" parTransId="{9FD5569F-A61A-4860-A051-AFC8072210EB}" sibTransId="{F0B7199D-5741-4F65-BBA0-2D4ECECAC347}"/>
    <dgm:cxn modelId="{159CF898-6D24-45DB-BEC4-F9CBA046AB1F}" type="presOf" srcId="{30A9396D-4E9B-4C83-BAA8-7888150DB5C9}" destId="{29974CDE-9043-4D6F-B200-DC246CB0FE14}" srcOrd="0" destOrd="3" presId="urn:microsoft.com/office/officeart/2018/2/layout/IconVerticalSolidList"/>
    <dgm:cxn modelId="{A33330B5-6019-41D9-8BCE-38A7CC7F317D}" srcId="{B7418789-B15D-4A4A-857B-0A6FA648EEE0}" destId="{CC2269CD-4AE1-45F2-A874-17F3C37301C4}" srcOrd="2" destOrd="0" parTransId="{1E68FAD9-7174-4D11-A868-BD4B07C043F2}" sibTransId="{B4B235F3-43D9-47D3-8C66-3785857B5232}"/>
    <dgm:cxn modelId="{AD47B0C1-E711-454E-95F6-9B4A718B64F1}" srcId="{06CF9E90-0D95-4503-9C1B-B17630906838}" destId="{10B0CCD9-2A7F-4946-A1B0-14F9ADDA1483}" srcOrd="3" destOrd="0" parTransId="{BDDF4AC0-60A0-411D-A52B-FFCE128FB452}" sibTransId="{38948982-569A-4EB5-AF3B-B0BE2CD874D5}"/>
    <dgm:cxn modelId="{0F0892C3-7C98-472C-B23F-422FA7AE1F56}" type="presOf" srcId="{10B0CCD9-2A7F-4946-A1B0-14F9ADDA1483}" destId="{9712F06C-C299-43CD-94F8-69F42F0C04BA}" srcOrd="0" destOrd="3" presId="urn:microsoft.com/office/officeart/2018/2/layout/IconVerticalSolidList"/>
    <dgm:cxn modelId="{505F06C4-B001-4433-B1E2-D63E94E0A644}" type="presOf" srcId="{86A034F3-60BF-40AD-8E7C-2533AE8CD5E7}" destId="{29974CDE-9043-4D6F-B200-DC246CB0FE14}" srcOrd="0" destOrd="1" presId="urn:microsoft.com/office/officeart/2018/2/layout/IconVerticalSolidList"/>
    <dgm:cxn modelId="{A9A12BC8-1E95-4891-BFBB-74920F683505}" srcId="{06CF9E90-0D95-4503-9C1B-B17630906838}" destId="{E3334FE3-45C9-4004-A076-979F343C4E29}" srcOrd="4" destOrd="0" parTransId="{86843446-7E49-4B7F-9DDE-9980D8240269}" sibTransId="{98356F82-AE76-4A4A-BDB5-8468C7371F30}"/>
    <dgm:cxn modelId="{0484E4D3-C3E4-464B-98B1-1152CBCD2B91}" srcId="{B7418789-B15D-4A4A-857B-0A6FA648EEE0}" destId="{2378310B-D39D-4C76-B418-D5DE631E289D}" srcOrd="0" destOrd="0" parTransId="{E95085DD-CF3A-4F43-87CF-D60D3AF1934C}" sibTransId="{036243C7-A605-4082-9DC8-78DC85877D35}"/>
    <dgm:cxn modelId="{A2C105D7-5286-43D8-A9DB-B55BA3FEF910}" srcId="{F3725C7C-B781-4A9A-A745-C00129CD4895}" destId="{B7418789-B15D-4A4A-857B-0A6FA648EEE0}" srcOrd="1" destOrd="0" parTransId="{5FA2C68C-6BF0-4CA3-A0CF-0324490E313C}" sibTransId="{C4743130-20D4-4BD8-876C-EED2CA15AB04}"/>
    <dgm:cxn modelId="{81FDF1DA-7675-4570-95C7-A37ED0AF1AAE}" type="presOf" srcId="{06CF9E90-0D95-4503-9C1B-B17630906838}" destId="{BE66430C-41F0-4DF4-8AC5-11249DFF8F76}" srcOrd="0" destOrd="0" presId="urn:microsoft.com/office/officeart/2018/2/layout/IconVerticalSolidList"/>
    <dgm:cxn modelId="{929F55DC-4941-434D-BC28-A17707790FAE}" type="presOf" srcId="{23C202B0-E291-4D06-ACA2-B6E5D599923B}" destId="{9712F06C-C299-43CD-94F8-69F42F0C04BA}" srcOrd="0" destOrd="1" presId="urn:microsoft.com/office/officeart/2018/2/layout/IconVerticalSolidList"/>
    <dgm:cxn modelId="{6598AEDD-69FF-4D25-8488-D2AC42A6FE7B}" srcId="{06CF9E90-0D95-4503-9C1B-B17630906838}" destId="{23C202B0-E291-4D06-ACA2-B6E5D599923B}" srcOrd="1" destOrd="0" parTransId="{A9ED74DC-E06F-4437-8407-B978B4F1C05D}" sibTransId="{1A15D4B3-AE7C-428E-ADC6-67CBD1394A00}"/>
    <dgm:cxn modelId="{14356FE3-DBA3-4AE2-B9F5-EE8087543B3A}" type="presOf" srcId="{B35597DC-1ED0-44E9-BA53-0A77164D9283}" destId="{9712F06C-C299-43CD-94F8-69F42F0C04BA}" srcOrd="0" destOrd="5" presId="urn:microsoft.com/office/officeart/2018/2/layout/IconVerticalSolidList"/>
    <dgm:cxn modelId="{CB24D8F1-600F-49F7-8C0F-7DC3F870600C}" type="presOf" srcId="{F3725C7C-B781-4A9A-A745-C00129CD4895}" destId="{073BE605-7030-46CB-86FE-352468E80BD5}" srcOrd="0" destOrd="0" presId="urn:microsoft.com/office/officeart/2018/2/layout/IconVerticalSolidList"/>
    <dgm:cxn modelId="{0D47AE03-7143-43E3-B484-7F926A2644B7}" type="presParOf" srcId="{073BE605-7030-46CB-86FE-352468E80BD5}" destId="{4CE1C217-313C-474D-BEF6-54F2348A4D07}" srcOrd="0" destOrd="0" presId="urn:microsoft.com/office/officeart/2018/2/layout/IconVerticalSolidList"/>
    <dgm:cxn modelId="{DE871C8A-F1F8-494C-877C-678B1568B40B}" type="presParOf" srcId="{4CE1C217-313C-474D-BEF6-54F2348A4D07}" destId="{5FD8E6BC-320E-46CD-A837-B412B6FAE927}" srcOrd="0" destOrd="0" presId="urn:microsoft.com/office/officeart/2018/2/layout/IconVerticalSolidList"/>
    <dgm:cxn modelId="{CCE365D0-1441-4701-93DD-811D13B5CBFD}" type="presParOf" srcId="{4CE1C217-313C-474D-BEF6-54F2348A4D07}" destId="{2B41CD67-56F3-4B04-96F8-C2573A6BA8B5}" srcOrd="1" destOrd="0" presId="urn:microsoft.com/office/officeart/2018/2/layout/IconVerticalSolidList"/>
    <dgm:cxn modelId="{6E659A2C-1094-4C9E-8768-743CF9FAB1F9}" type="presParOf" srcId="{4CE1C217-313C-474D-BEF6-54F2348A4D07}" destId="{2792FE0D-7B82-4BCB-B3D9-400C574C0486}" srcOrd="2" destOrd="0" presId="urn:microsoft.com/office/officeart/2018/2/layout/IconVerticalSolidList"/>
    <dgm:cxn modelId="{694D0A88-DACC-40C7-891C-8EDEF2E18AD5}" type="presParOf" srcId="{4CE1C217-313C-474D-BEF6-54F2348A4D07}" destId="{BE66430C-41F0-4DF4-8AC5-11249DFF8F76}" srcOrd="3" destOrd="0" presId="urn:microsoft.com/office/officeart/2018/2/layout/IconVerticalSolidList"/>
    <dgm:cxn modelId="{00D7C387-BACC-44F9-B7F0-BA3EC36B6F35}" type="presParOf" srcId="{4CE1C217-313C-474D-BEF6-54F2348A4D07}" destId="{9712F06C-C299-43CD-94F8-69F42F0C04BA}" srcOrd="4" destOrd="0" presId="urn:microsoft.com/office/officeart/2018/2/layout/IconVerticalSolidList"/>
    <dgm:cxn modelId="{A3096A03-54D9-4CF3-800B-6CE2EAE89B4E}" type="presParOf" srcId="{073BE605-7030-46CB-86FE-352468E80BD5}" destId="{5C52D168-6AFD-450A-A6F0-AD486084AAFF}" srcOrd="1" destOrd="0" presId="urn:microsoft.com/office/officeart/2018/2/layout/IconVerticalSolidList"/>
    <dgm:cxn modelId="{4E342394-FC4D-4217-BD44-07CDEC6D3582}" type="presParOf" srcId="{073BE605-7030-46CB-86FE-352468E80BD5}" destId="{B53D75BA-D2EC-4D73-AA7B-507D524827E5}" srcOrd="2" destOrd="0" presId="urn:microsoft.com/office/officeart/2018/2/layout/IconVerticalSolidList"/>
    <dgm:cxn modelId="{11B75092-0454-49C0-84FB-62A1836869B3}" type="presParOf" srcId="{B53D75BA-D2EC-4D73-AA7B-507D524827E5}" destId="{398A435A-B1AE-46B5-8AB6-F30D7BB3F5E2}" srcOrd="0" destOrd="0" presId="urn:microsoft.com/office/officeart/2018/2/layout/IconVerticalSolidList"/>
    <dgm:cxn modelId="{BE3EE0D1-BF4F-4477-9E77-F87E226B2D83}" type="presParOf" srcId="{B53D75BA-D2EC-4D73-AA7B-507D524827E5}" destId="{8B5123B7-2402-475D-8982-BAE6954AC50C}" srcOrd="1" destOrd="0" presId="urn:microsoft.com/office/officeart/2018/2/layout/IconVerticalSolidList"/>
    <dgm:cxn modelId="{FFB1213F-7473-479E-BD0E-407F5D82CDCE}" type="presParOf" srcId="{B53D75BA-D2EC-4D73-AA7B-507D524827E5}" destId="{7A7D0CEF-2F7D-4409-9744-079F8C851D06}" srcOrd="2" destOrd="0" presId="urn:microsoft.com/office/officeart/2018/2/layout/IconVerticalSolidList"/>
    <dgm:cxn modelId="{0BFDB25C-DCF5-4A54-93C0-A245FA21FA6C}" type="presParOf" srcId="{B53D75BA-D2EC-4D73-AA7B-507D524827E5}" destId="{480756E8-DE4A-4C35-B7F3-A328BC17B21E}" srcOrd="3" destOrd="0" presId="urn:microsoft.com/office/officeart/2018/2/layout/IconVerticalSolidList"/>
    <dgm:cxn modelId="{DF7718F2-1F01-4FFF-B82C-5FEEEC9BFBBB}" type="presParOf" srcId="{B53D75BA-D2EC-4D73-AA7B-507D524827E5}" destId="{29974CDE-9043-4D6F-B200-DC246CB0FE14}" srcOrd="4" destOrd="0" presId="urn:microsoft.com/office/officeart/2018/2/layout/IconVerticalSolidList"/>
  </dgm:cxnLst>
  <dgm:bg>
    <a:solidFill>
      <a:srgbClr val="00133A"/>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848C83-B35A-4C93-AA5B-FF78690B48FD}" type="doc">
      <dgm:prSet loTypeId="urn:microsoft.com/office/officeart/2005/8/layout/list1" loCatId="list" qsTypeId="urn:microsoft.com/office/officeart/2005/8/quickstyle/simple2" qsCatId="simple" csTypeId="urn:microsoft.com/office/officeart/2005/8/colors/colorful2" csCatId="colorful" phldr="1"/>
      <dgm:spPr/>
      <dgm:t>
        <a:bodyPr/>
        <a:lstStyle/>
        <a:p>
          <a:endParaRPr lang="en-US"/>
        </a:p>
      </dgm:t>
    </dgm:pt>
    <dgm:pt modelId="{E0A32B18-30D8-460C-BA8B-62EB429DEA11}">
      <dgm:prSet custT="1"/>
      <dgm:spPr>
        <a:solidFill>
          <a:schemeClr val="accent1">
            <a:lumMod val="20000"/>
            <a:lumOff val="80000"/>
          </a:schemeClr>
        </a:solidFill>
      </dgm:spPr>
      <dgm:t>
        <a:bodyPr/>
        <a:lstStyle/>
        <a:p>
          <a:r>
            <a:rPr lang="en-GB" sz="1800" b="1">
              <a:solidFill>
                <a:srgbClr val="481F67"/>
              </a:solidFill>
            </a:rPr>
            <a:t>Specifies how functional requirements will be realised in software (programs or package)</a:t>
          </a:r>
          <a:endParaRPr lang="en-US" sz="1800" b="1">
            <a:solidFill>
              <a:srgbClr val="481F67"/>
            </a:solidFill>
          </a:endParaRPr>
        </a:p>
      </dgm:t>
    </dgm:pt>
    <dgm:pt modelId="{99F6F52C-A606-452D-BD7B-1F369970953A}" type="parTrans" cxnId="{DC824A79-ABDF-44E7-BEEA-B3AEC6F28373}">
      <dgm:prSet/>
      <dgm:spPr/>
      <dgm:t>
        <a:bodyPr/>
        <a:lstStyle/>
        <a:p>
          <a:endParaRPr lang="en-US"/>
        </a:p>
      </dgm:t>
    </dgm:pt>
    <dgm:pt modelId="{F89614A0-9A82-47D0-A7BF-5027D843360E}" type="sibTrans" cxnId="{DC824A79-ABDF-44E7-BEEA-B3AEC6F28373}">
      <dgm:prSet/>
      <dgm:spPr/>
      <dgm:t>
        <a:bodyPr/>
        <a:lstStyle/>
        <a:p>
          <a:endParaRPr lang="en-US"/>
        </a:p>
      </dgm:t>
    </dgm:pt>
    <dgm:pt modelId="{4FCEEBF0-FEBC-4EB8-BE3F-BD1B0B5DC632}">
      <dgm:prSet custT="1"/>
      <dgm:spPr>
        <a:solidFill>
          <a:schemeClr val="accent5">
            <a:lumMod val="20000"/>
            <a:lumOff val="80000"/>
          </a:schemeClr>
        </a:solidFill>
      </dgm:spPr>
      <dgm:t>
        <a:bodyPr/>
        <a:lstStyle/>
        <a:p>
          <a:r>
            <a:rPr lang="en-GB" sz="1600" b="1"/>
            <a:t>High-level </a:t>
          </a:r>
          <a:endParaRPr lang="en-US" sz="1600" b="1"/>
        </a:p>
      </dgm:t>
    </dgm:pt>
    <dgm:pt modelId="{5D845803-18E7-4B71-8736-F4D3F038D5F4}" type="parTrans" cxnId="{A02377BA-BC7B-44D1-BC1E-821C35DA4B6F}">
      <dgm:prSet/>
      <dgm:spPr/>
      <dgm:t>
        <a:bodyPr/>
        <a:lstStyle/>
        <a:p>
          <a:endParaRPr lang="en-US"/>
        </a:p>
      </dgm:t>
    </dgm:pt>
    <dgm:pt modelId="{3FA9BE4B-E790-4A4C-A1FC-786D6A876429}" type="sibTrans" cxnId="{A02377BA-BC7B-44D1-BC1E-821C35DA4B6F}">
      <dgm:prSet/>
      <dgm:spPr/>
      <dgm:t>
        <a:bodyPr/>
        <a:lstStyle/>
        <a:p>
          <a:endParaRPr lang="en-US"/>
        </a:p>
      </dgm:t>
    </dgm:pt>
    <dgm:pt modelId="{7AC8D5C3-39B2-4D91-82FC-6E5A7F4DA7AB}">
      <dgm:prSet custT="1"/>
      <dgm:spPr>
        <a:solidFill>
          <a:schemeClr val="accent5">
            <a:lumMod val="20000"/>
            <a:lumOff val="80000"/>
          </a:schemeClr>
        </a:solidFill>
      </dgm:spPr>
      <dgm:t>
        <a:bodyPr/>
        <a:lstStyle/>
        <a:p>
          <a:r>
            <a:rPr lang="en-GB" sz="1600" b="1"/>
            <a:t>Identifying discrete components of system to meet functional requirements</a:t>
          </a:r>
          <a:endParaRPr lang="en-US" sz="1600" b="1"/>
        </a:p>
      </dgm:t>
    </dgm:pt>
    <dgm:pt modelId="{EF2F7F06-B5CB-4E9D-9432-FBBC84CE7EB9}" type="parTrans" cxnId="{7634580F-5892-4F6C-810C-17F40D188BEE}">
      <dgm:prSet/>
      <dgm:spPr/>
      <dgm:t>
        <a:bodyPr/>
        <a:lstStyle/>
        <a:p>
          <a:endParaRPr lang="en-US"/>
        </a:p>
      </dgm:t>
    </dgm:pt>
    <dgm:pt modelId="{4C7BD538-6C5B-4FB0-89D1-C4906FA8CDAC}" type="sibTrans" cxnId="{7634580F-5892-4F6C-810C-17F40D188BEE}">
      <dgm:prSet/>
      <dgm:spPr/>
      <dgm:t>
        <a:bodyPr/>
        <a:lstStyle/>
        <a:p>
          <a:endParaRPr lang="en-US"/>
        </a:p>
      </dgm:t>
    </dgm:pt>
    <dgm:pt modelId="{8C3B36EB-C59E-498D-ADB6-79DBA28C184D}">
      <dgm:prSet custT="1"/>
      <dgm:spPr>
        <a:solidFill>
          <a:schemeClr val="accent5">
            <a:lumMod val="20000"/>
            <a:lumOff val="80000"/>
          </a:schemeClr>
        </a:solidFill>
      </dgm:spPr>
      <dgm:t>
        <a:bodyPr/>
        <a:lstStyle/>
        <a:p>
          <a:r>
            <a:rPr lang="en-GB" sz="1600" b="1"/>
            <a:t>Detailed program specification</a:t>
          </a:r>
          <a:endParaRPr lang="en-US" sz="1600" b="1"/>
        </a:p>
      </dgm:t>
    </dgm:pt>
    <dgm:pt modelId="{962201DA-C014-4CB8-B646-F287BAA3B5C4}" type="parTrans" cxnId="{ABDB173B-D6AC-4997-9568-23D3B991201F}">
      <dgm:prSet/>
      <dgm:spPr/>
      <dgm:t>
        <a:bodyPr/>
        <a:lstStyle/>
        <a:p>
          <a:endParaRPr lang="en-US"/>
        </a:p>
      </dgm:t>
    </dgm:pt>
    <dgm:pt modelId="{956824A8-85F8-4D33-8AA1-67E59B2C7E19}" type="sibTrans" cxnId="{ABDB173B-D6AC-4997-9568-23D3B991201F}">
      <dgm:prSet/>
      <dgm:spPr/>
      <dgm:t>
        <a:bodyPr/>
        <a:lstStyle/>
        <a:p>
          <a:endParaRPr lang="en-US"/>
        </a:p>
      </dgm:t>
    </dgm:pt>
    <dgm:pt modelId="{EFDD5596-0B60-471F-B39D-19118FE3D5FC}">
      <dgm:prSet custT="1"/>
      <dgm:spPr>
        <a:solidFill>
          <a:schemeClr val="accent5">
            <a:lumMod val="20000"/>
            <a:lumOff val="80000"/>
          </a:schemeClr>
        </a:solidFill>
      </dgm:spPr>
      <dgm:t>
        <a:bodyPr/>
        <a:lstStyle/>
        <a:p>
          <a:r>
            <a:rPr lang="en-GB" sz="1600" b="1"/>
            <a:t>Defines how each component in the high-level design will be built</a:t>
          </a:r>
          <a:endParaRPr lang="en-US" sz="1600" b="1"/>
        </a:p>
      </dgm:t>
    </dgm:pt>
    <dgm:pt modelId="{D3E0452F-4237-42B8-890D-9159552A28B6}" type="parTrans" cxnId="{77E51996-637E-4E07-93F2-789F7D72281C}">
      <dgm:prSet/>
      <dgm:spPr/>
      <dgm:t>
        <a:bodyPr/>
        <a:lstStyle/>
        <a:p>
          <a:endParaRPr lang="en-US"/>
        </a:p>
      </dgm:t>
    </dgm:pt>
    <dgm:pt modelId="{2677837F-3104-4E8F-95E2-509444142152}" type="sibTrans" cxnId="{77E51996-637E-4E07-93F2-789F7D72281C}">
      <dgm:prSet/>
      <dgm:spPr/>
      <dgm:t>
        <a:bodyPr/>
        <a:lstStyle/>
        <a:p>
          <a:endParaRPr lang="en-US"/>
        </a:p>
      </dgm:t>
    </dgm:pt>
    <dgm:pt modelId="{7FD8A647-8581-4395-92B1-8BCE413A9EA5}">
      <dgm:prSet custT="1"/>
      <dgm:spPr>
        <a:solidFill>
          <a:schemeClr val="accent5">
            <a:lumMod val="20000"/>
            <a:lumOff val="80000"/>
          </a:schemeClr>
        </a:solidFill>
      </dgm:spPr>
      <dgm:t>
        <a:bodyPr/>
        <a:lstStyle/>
        <a:p>
          <a:r>
            <a:rPr lang="en-GB" sz="1600" b="1"/>
            <a:t>Both high-level and detailed designs can use similar techniques, such as UML</a:t>
          </a:r>
          <a:endParaRPr lang="en-US" sz="1600" b="1"/>
        </a:p>
      </dgm:t>
    </dgm:pt>
    <dgm:pt modelId="{3ED671DF-D714-43BF-96D2-DA5BF7227E62}" type="parTrans" cxnId="{0D6CA0E9-3AB4-4FE6-8E4C-C3737D74301E}">
      <dgm:prSet/>
      <dgm:spPr/>
      <dgm:t>
        <a:bodyPr/>
        <a:lstStyle/>
        <a:p>
          <a:endParaRPr lang="en-US"/>
        </a:p>
      </dgm:t>
    </dgm:pt>
    <dgm:pt modelId="{DD9EEA90-FA78-4649-993B-F1E05A481027}" type="sibTrans" cxnId="{0D6CA0E9-3AB4-4FE6-8E4C-C3737D74301E}">
      <dgm:prSet/>
      <dgm:spPr/>
      <dgm:t>
        <a:bodyPr/>
        <a:lstStyle/>
        <a:p>
          <a:endParaRPr lang="en-US"/>
        </a:p>
      </dgm:t>
    </dgm:pt>
    <dgm:pt modelId="{FB248899-CB83-4273-A5E1-39A2F87CD08A}">
      <dgm:prSet custT="1"/>
      <dgm:spPr>
        <a:solidFill>
          <a:schemeClr val="accent5">
            <a:lumMod val="20000"/>
            <a:lumOff val="80000"/>
          </a:schemeClr>
        </a:solidFill>
      </dgm:spPr>
      <dgm:t>
        <a:bodyPr/>
        <a:lstStyle/>
        <a:p>
          <a:r>
            <a:rPr lang="en-GB" sz="1600" b="1"/>
            <a:t>Main difference is level of detail</a:t>
          </a:r>
          <a:endParaRPr lang="en-US" sz="1600" b="1"/>
        </a:p>
      </dgm:t>
    </dgm:pt>
    <dgm:pt modelId="{9D118C89-7092-47BA-A0DF-47B26C035D4F}" type="parTrans" cxnId="{4486A4E9-6669-4931-937C-E1CBB7620D02}">
      <dgm:prSet/>
      <dgm:spPr/>
      <dgm:t>
        <a:bodyPr/>
        <a:lstStyle/>
        <a:p>
          <a:endParaRPr lang="en-US"/>
        </a:p>
      </dgm:t>
    </dgm:pt>
    <dgm:pt modelId="{35F590AB-8DC0-4B2E-BBDE-FE3E301591BC}" type="sibTrans" cxnId="{4486A4E9-6669-4931-937C-E1CBB7620D02}">
      <dgm:prSet/>
      <dgm:spPr/>
      <dgm:t>
        <a:bodyPr/>
        <a:lstStyle/>
        <a:p>
          <a:endParaRPr lang="en-US"/>
        </a:p>
      </dgm:t>
    </dgm:pt>
    <dgm:pt modelId="{C65EF2AC-F257-40EA-B8F0-3132F044763F}">
      <dgm:prSet custT="1"/>
      <dgm:spPr>
        <a:solidFill>
          <a:schemeClr val="accent5">
            <a:lumMod val="20000"/>
            <a:lumOff val="80000"/>
          </a:schemeClr>
        </a:solidFill>
      </dgm:spPr>
      <dgm:t>
        <a:bodyPr/>
        <a:lstStyle/>
        <a:p>
          <a:r>
            <a:rPr lang="en-GB" sz="1600" b="1"/>
            <a:t>Non-functional requirements must be considered, e.g.</a:t>
          </a:r>
          <a:endParaRPr lang="en-US" sz="1600" b="1"/>
        </a:p>
      </dgm:t>
    </dgm:pt>
    <dgm:pt modelId="{AF60476D-CFB6-4653-8266-FB72130B0965}" type="parTrans" cxnId="{E3B1D883-865C-427B-B4F6-7FACF3890997}">
      <dgm:prSet/>
      <dgm:spPr/>
      <dgm:t>
        <a:bodyPr/>
        <a:lstStyle/>
        <a:p>
          <a:endParaRPr lang="en-US"/>
        </a:p>
      </dgm:t>
    </dgm:pt>
    <dgm:pt modelId="{AECB3380-AB77-4828-BC97-2B875A2E18FD}" type="sibTrans" cxnId="{E3B1D883-865C-427B-B4F6-7FACF3890997}">
      <dgm:prSet/>
      <dgm:spPr/>
      <dgm:t>
        <a:bodyPr/>
        <a:lstStyle/>
        <a:p>
          <a:endParaRPr lang="en-US"/>
        </a:p>
      </dgm:t>
    </dgm:pt>
    <dgm:pt modelId="{618E312F-6BF5-4E77-A4E2-557E0F8BA9CA}">
      <dgm:prSet custT="1"/>
      <dgm:spPr>
        <a:solidFill>
          <a:schemeClr val="accent5">
            <a:lumMod val="20000"/>
            <a:lumOff val="80000"/>
          </a:schemeClr>
        </a:solidFill>
      </dgm:spPr>
      <dgm:t>
        <a:bodyPr/>
        <a:lstStyle/>
        <a:p>
          <a:r>
            <a:rPr lang="en-GB" sz="1600" b="1"/>
            <a:t>Need to produce reusable code</a:t>
          </a:r>
          <a:endParaRPr lang="en-US" sz="1600" b="1"/>
        </a:p>
      </dgm:t>
    </dgm:pt>
    <dgm:pt modelId="{0F587FDB-51E9-4C73-BD13-5B63D6A1416A}" type="parTrans" cxnId="{36588028-1AFD-4814-9C62-4E951550BF19}">
      <dgm:prSet/>
      <dgm:spPr/>
      <dgm:t>
        <a:bodyPr/>
        <a:lstStyle/>
        <a:p>
          <a:endParaRPr lang="en-US"/>
        </a:p>
      </dgm:t>
    </dgm:pt>
    <dgm:pt modelId="{712A2E5E-FDD6-4116-8CCC-AACC510C4BA1}" type="sibTrans" cxnId="{36588028-1AFD-4814-9C62-4E951550BF19}">
      <dgm:prSet/>
      <dgm:spPr/>
      <dgm:t>
        <a:bodyPr/>
        <a:lstStyle/>
        <a:p>
          <a:endParaRPr lang="en-US"/>
        </a:p>
      </dgm:t>
    </dgm:pt>
    <dgm:pt modelId="{9BFCF8EC-D1D9-4274-9A32-D6D307C18521}">
      <dgm:prSet custT="1"/>
      <dgm:spPr>
        <a:solidFill>
          <a:schemeClr val="accent5">
            <a:lumMod val="20000"/>
            <a:lumOff val="80000"/>
          </a:schemeClr>
        </a:solidFill>
      </dgm:spPr>
      <dgm:t>
        <a:bodyPr/>
        <a:lstStyle/>
        <a:p>
          <a:r>
            <a:rPr lang="en-GB" sz="1600" b="1"/>
            <a:t>Efficiency, reliability, etc.</a:t>
          </a:r>
          <a:endParaRPr lang="en-US" sz="1600" b="1"/>
        </a:p>
      </dgm:t>
    </dgm:pt>
    <dgm:pt modelId="{3E7B74D0-0685-46EF-B497-F22ECF3D984E}" type="parTrans" cxnId="{E76BB630-4AA5-484B-8677-59A4A388E791}">
      <dgm:prSet/>
      <dgm:spPr/>
      <dgm:t>
        <a:bodyPr/>
        <a:lstStyle/>
        <a:p>
          <a:endParaRPr lang="en-US"/>
        </a:p>
      </dgm:t>
    </dgm:pt>
    <dgm:pt modelId="{C085F68C-E3EE-4957-88C7-FF2EBFA33A3B}" type="sibTrans" cxnId="{E76BB630-4AA5-484B-8677-59A4A388E791}">
      <dgm:prSet/>
      <dgm:spPr/>
      <dgm:t>
        <a:bodyPr/>
        <a:lstStyle/>
        <a:p>
          <a:endParaRPr lang="en-US"/>
        </a:p>
      </dgm:t>
    </dgm:pt>
    <dgm:pt modelId="{665BDFB1-C544-4DEC-B7C3-A4CE0455649C}">
      <dgm:prSet custT="1"/>
      <dgm:spPr>
        <a:solidFill>
          <a:srgbClr val="002060"/>
        </a:solidFill>
      </dgm:spPr>
      <dgm:t>
        <a:bodyPr/>
        <a:lstStyle/>
        <a:p>
          <a:r>
            <a:rPr lang="en-GB" sz="1800" b="1"/>
            <a:t>Different ways of doing this</a:t>
          </a:r>
          <a:endParaRPr lang="en-US" sz="1800" b="1"/>
        </a:p>
      </dgm:t>
    </dgm:pt>
    <dgm:pt modelId="{ACD42A27-64F5-43F0-AE9B-6EF420A008D8}" type="parTrans" cxnId="{79C89E1D-53E3-40EF-97E5-9AB3C67A7190}">
      <dgm:prSet/>
      <dgm:spPr/>
      <dgm:t>
        <a:bodyPr/>
        <a:lstStyle/>
        <a:p>
          <a:endParaRPr lang="en-US"/>
        </a:p>
      </dgm:t>
    </dgm:pt>
    <dgm:pt modelId="{88882B81-BDD4-4509-B371-2468F637079E}" type="sibTrans" cxnId="{79C89E1D-53E3-40EF-97E5-9AB3C67A7190}">
      <dgm:prSet/>
      <dgm:spPr/>
      <dgm:t>
        <a:bodyPr/>
        <a:lstStyle/>
        <a:p>
          <a:endParaRPr lang="en-US"/>
        </a:p>
      </dgm:t>
    </dgm:pt>
    <dgm:pt modelId="{4E24F8BB-13B0-455E-B6AF-FA6758C91095}">
      <dgm:prSet custT="1"/>
      <dgm:spPr>
        <a:solidFill>
          <a:schemeClr val="accent1">
            <a:lumMod val="50000"/>
            <a:alpha val="90000"/>
          </a:schemeClr>
        </a:solidFill>
      </dgm:spPr>
      <dgm:t>
        <a:bodyPr/>
        <a:lstStyle/>
        <a:p>
          <a:r>
            <a:rPr lang="en-GB" sz="1600" b="1">
              <a:solidFill>
                <a:srgbClr val="FFFFFF"/>
              </a:solidFill>
            </a:rPr>
            <a:t>Object-oriented</a:t>
          </a:r>
          <a:endParaRPr lang="en-US" sz="1600" b="1">
            <a:solidFill>
              <a:srgbClr val="FFFFFF"/>
            </a:solidFill>
          </a:endParaRPr>
        </a:p>
      </dgm:t>
    </dgm:pt>
    <dgm:pt modelId="{7C30FC4B-EEEA-4E4D-8FC4-BF7AC9D407E2}" type="parTrans" cxnId="{4C0E0DF5-7146-41FA-9B64-8DBD90E6778E}">
      <dgm:prSet/>
      <dgm:spPr/>
      <dgm:t>
        <a:bodyPr/>
        <a:lstStyle/>
        <a:p>
          <a:endParaRPr lang="en-US"/>
        </a:p>
      </dgm:t>
    </dgm:pt>
    <dgm:pt modelId="{F25E9351-48E5-4B9B-A5C6-18E7C29811E8}" type="sibTrans" cxnId="{4C0E0DF5-7146-41FA-9B64-8DBD90E6778E}">
      <dgm:prSet/>
      <dgm:spPr/>
      <dgm:t>
        <a:bodyPr/>
        <a:lstStyle/>
        <a:p>
          <a:endParaRPr lang="en-US"/>
        </a:p>
      </dgm:t>
    </dgm:pt>
    <dgm:pt modelId="{7D1073D2-D272-45C6-8F7D-187990D24192}">
      <dgm:prSet custT="1"/>
      <dgm:spPr>
        <a:solidFill>
          <a:schemeClr val="accent1">
            <a:lumMod val="50000"/>
            <a:alpha val="90000"/>
          </a:schemeClr>
        </a:solidFill>
      </dgm:spPr>
      <dgm:t>
        <a:bodyPr/>
        <a:lstStyle/>
        <a:p>
          <a:r>
            <a:rPr lang="en-GB" sz="1600" b="1">
              <a:solidFill>
                <a:srgbClr val="FFFFFF"/>
              </a:solidFill>
            </a:rPr>
            <a:t>Functional</a:t>
          </a:r>
          <a:endParaRPr lang="en-US" sz="1600" b="1">
            <a:solidFill>
              <a:srgbClr val="FFFFFF"/>
            </a:solidFill>
          </a:endParaRPr>
        </a:p>
      </dgm:t>
    </dgm:pt>
    <dgm:pt modelId="{20619A1A-51A6-4191-A856-58800391ED96}" type="parTrans" cxnId="{30B19323-C917-46AF-843D-28A09F4C9350}">
      <dgm:prSet/>
      <dgm:spPr/>
      <dgm:t>
        <a:bodyPr/>
        <a:lstStyle/>
        <a:p>
          <a:endParaRPr lang="en-US"/>
        </a:p>
      </dgm:t>
    </dgm:pt>
    <dgm:pt modelId="{EF991267-3DF8-4CE7-B635-852471B1F719}" type="sibTrans" cxnId="{30B19323-C917-46AF-843D-28A09F4C9350}">
      <dgm:prSet/>
      <dgm:spPr/>
      <dgm:t>
        <a:bodyPr/>
        <a:lstStyle/>
        <a:p>
          <a:endParaRPr lang="en-US"/>
        </a:p>
      </dgm:t>
    </dgm:pt>
    <dgm:pt modelId="{B6AB09D2-9CF0-47EB-8BC0-BE036FA733D0}">
      <dgm:prSet/>
      <dgm:spPr>
        <a:solidFill>
          <a:schemeClr val="accent5">
            <a:lumMod val="20000"/>
            <a:lumOff val="80000"/>
          </a:schemeClr>
        </a:solidFill>
      </dgm:spPr>
      <dgm:t>
        <a:bodyPr/>
        <a:lstStyle/>
        <a:p>
          <a:endParaRPr lang="en-US" sz="700"/>
        </a:p>
      </dgm:t>
    </dgm:pt>
    <dgm:pt modelId="{FDEB6C8A-FA46-4825-A088-D2AFA6BD60AD}" type="parTrans" cxnId="{C8861D1A-AC72-4A4A-8748-0201BE11DC9E}">
      <dgm:prSet/>
      <dgm:spPr/>
      <dgm:t>
        <a:bodyPr/>
        <a:lstStyle/>
        <a:p>
          <a:endParaRPr lang="en-GB"/>
        </a:p>
      </dgm:t>
    </dgm:pt>
    <dgm:pt modelId="{0E94A4E2-44FE-435E-A7A8-917565D6C959}" type="sibTrans" cxnId="{C8861D1A-AC72-4A4A-8748-0201BE11DC9E}">
      <dgm:prSet/>
      <dgm:spPr/>
      <dgm:t>
        <a:bodyPr/>
        <a:lstStyle/>
        <a:p>
          <a:endParaRPr lang="en-GB"/>
        </a:p>
      </dgm:t>
    </dgm:pt>
    <dgm:pt modelId="{C3DE5150-C948-4B11-A7B8-6A6D4AAB4B89}" type="pres">
      <dgm:prSet presAssocID="{76848C83-B35A-4C93-AA5B-FF78690B48FD}" presName="linear" presStyleCnt="0">
        <dgm:presLayoutVars>
          <dgm:dir/>
          <dgm:animLvl val="lvl"/>
          <dgm:resizeHandles val="exact"/>
        </dgm:presLayoutVars>
      </dgm:prSet>
      <dgm:spPr/>
    </dgm:pt>
    <dgm:pt modelId="{B72FC097-12A9-4EB3-82DB-0D22C2A41F68}" type="pres">
      <dgm:prSet presAssocID="{E0A32B18-30D8-460C-BA8B-62EB429DEA11}" presName="parentLin" presStyleCnt="0"/>
      <dgm:spPr/>
    </dgm:pt>
    <dgm:pt modelId="{2BB69DEF-502E-40A6-BDE9-0356BEFA1B9A}" type="pres">
      <dgm:prSet presAssocID="{E0A32B18-30D8-460C-BA8B-62EB429DEA11}" presName="parentLeftMargin" presStyleLbl="node1" presStyleIdx="0" presStyleCnt="2"/>
      <dgm:spPr/>
    </dgm:pt>
    <dgm:pt modelId="{74A757B2-AD68-4279-B4AB-E84894D9D0EB}" type="pres">
      <dgm:prSet presAssocID="{E0A32B18-30D8-460C-BA8B-62EB429DEA11}" presName="parentText" presStyleLbl="node1" presStyleIdx="0" presStyleCnt="2" custScaleX="157466" custScaleY="73352" custLinFactY="-99894" custLinFactNeighborX="-89931" custLinFactNeighborY="-100000">
        <dgm:presLayoutVars>
          <dgm:chMax val="0"/>
          <dgm:bulletEnabled val="1"/>
        </dgm:presLayoutVars>
      </dgm:prSet>
      <dgm:spPr/>
    </dgm:pt>
    <dgm:pt modelId="{0A050328-4A1B-432E-BC8C-7F14F629B2E2}" type="pres">
      <dgm:prSet presAssocID="{E0A32B18-30D8-460C-BA8B-62EB429DEA11}" presName="negativeSpace" presStyleCnt="0"/>
      <dgm:spPr/>
    </dgm:pt>
    <dgm:pt modelId="{4199FF8C-F399-4489-89C7-5018CD396279}" type="pres">
      <dgm:prSet presAssocID="{E0A32B18-30D8-460C-BA8B-62EB429DEA11}" presName="childText" presStyleLbl="conFgAcc1" presStyleIdx="0" presStyleCnt="2" custScaleY="98241" custLinFactY="522" custLinFactNeighborX="1187" custLinFactNeighborY="100000">
        <dgm:presLayoutVars>
          <dgm:bulletEnabled val="1"/>
        </dgm:presLayoutVars>
      </dgm:prSet>
      <dgm:spPr/>
    </dgm:pt>
    <dgm:pt modelId="{8D1E6F83-B668-475F-97C3-DACC47DA9242}" type="pres">
      <dgm:prSet presAssocID="{F89614A0-9A82-47D0-A7BF-5027D843360E}" presName="spaceBetweenRectangles" presStyleCnt="0"/>
      <dgm:spPr/>
    </dgm:pt>
    <dgm:pt modelId="{8553B315-91E0-4A50-A720-F6F2AC66F806}" type="pres">
      <dgm:prSet presAssocID="{665BDFB1-C544-4DEC-B7C3-A4CE0455649C}" presName="parentLin" presStyleCnt="0"/>
      <dgm:spPr/>
    </dgm:pt>
    <dgm:pt modelId="{4647F5D6-BDDB-472A-9C73-A58BEF922F54}" type="pres">
      <dgm:prSet presAssocID="{665BDFB1-C544-4DEC-B7C3-A4CE0455649C}" presName="parentLeftMargin" presStyleLbl="node1" presStyleIdx="0" presStyleCnt="2"/>
      <dgm:spPr/>
    </dgm:pt>
    <dgm:pt modelId="{4A3BCC06-D8AF-4989-8AF0-5EF8CF032534}" type="pres">
      <dgm:prSet presAssocID="{665BDFB1-C544-4DEC-B7C3-A4CE0455649C}" presName="parentText" presStyleLbl="node1" presStyleIdx="1" presStyleCnt="2" custScaleX="142857" custScaleY="27999" custLinFactNeighborX="-100000" custLinFactNeighborY="-11745">
        <dgm:presLayoutVars>
          <dgm:chMax val="0"/>
          <dgm:bulletEnabled val="1"/>
        </dgm:presLayoutVars>
      </dgm:prSet>
      <dgm:spPr/>
    </dgm:pt>
    <dgm:pt modelId="{134FF5FE-CE17-4719-8B61-B8B3E4B33C76}" type="pres">
      <dgm:prSet presAssocID="{665BDFB1-C544-4DEC-B7C3-A4CE0455649C}" presName="negativeSpace" presStyleCnt="0"/>
      <dgm:spPr/>
    </dgm:pt>
    <dgm:pt modelId="{E9559113-9B73-4836-9F2E-FDF97293F3B8}" type="pres">
      <dgm:prSet presAssocID="{665BDFB1-C544-4DEC-B7C3-A4CE0455649C}" presName="childText" presStyleLbl="conFgAcc1" presStyleIdx="1" presStyleCnt="2" custScaleY="152275" custLinFactY="12690" custLinFactNeighborX="-44" custLinFactNeighborY="100000">
        <dgm:presLayoutVars>
          <dgm:bulletEnabled val="1"/>
        </dgm:presLayoutVars>
      </dgm:prSet>
      <dgm:spPr/>
    </dgm:pt>
  </dgm:ptLst>
  <dgm:cxnLst>
    <dgm:cxn modelId="{A120E705-952C-4B52-A8D1-9ABECC3B37E9}" type="presOf" srcId="{8C3B36EB-C59E-498D-ADB6-79DBA28C184D}" destId="{4199FF8C-F399-4489-89C7-5018CD396279}" srcOrd="0" destOrd="2" presId="urn:microsoft.com/office/officeart/2005/8/layout/list1"/>
    <dgm:cxn modelId="{7634580F-5892-4F6C-810C-17F40D188BEE}" srcId="{4FCEEBF0-FEBC-4EB8-BE3F-BD1B0B5DC632}" destId="{7AC8D5C3-39B2-4D91-82FC-6E5A7F4DA7AB}" srcOrd="0" destOrd="0" parTransId="{EF2F7F06-B5CB-4E9D-9432-FBBC84CE7EB9}" sibTransId="{4C7BD538-6C5B-4FB0-89D1-C4906FA8CDAC}"/>
    <dgm:cxn modelId="{C8861D1A-AC72-4A4A-8748-0201BE11DC9E}" srcId="{C65EF2AC-F257-40EA-B8F0-3132F044763F}" destId="{B6AB09D2-9CF0-47EB-8BC0-BE036FA733D0}" srcOrd="2" destOrd="0" parTransId="{FDEB6C8A-FA46-4825-A088-D2AFA6BD60AD}" sibTransId="{0E94A4E2-44FE-435E-A7A8-917565D6C959}"/>
    <dgm:cxn modelId="{79C89E1D-53E3-40EF-97E5-9AB3C67A7190}" srcId="{76848C83-B35A-4C93-AA5B-FF78690B48FD}" destId="{665BDFB1-C544-4DEC-B7C3-A4CE0455649C}" srcOrd="1" destOrd="0" parTransId="{ACD42A27-64F5-43F0-AE9B-6EF420A008D8}" sibTransId="{88882B81-BDD4-4509-B371-2468F637079E}"/>
    <dgm:cxn modelId="{30B19323-C917-46AF-843D-28A09F4C9350}" srcId="{665BDFB1-C544-4DEC-B7C3-A4CE0455649C}" destId="{7D1073D2-D272-45C6-8F7D-187990D24192}" srcOrd="1" destOrd="0" parTransId="{20619A1A-51A6-4191-A856-58800391ED96}" sibTransId="{EF991267-3DF8-4CE7-B635-852471B1F719}"/>
    <dgm:cxn modelId="{36588028-1AFD-4814-9C62-4E951550BF19}" srcId="{C65EF2AC-F257-40EA-B8F0-3132F044763F}" destId="{618E312F-6BF5-4E77-A4E2-557E0F8BA9CA}" srcOrd="0" destOrd="0" parTransId="{0F587FDB-51E9-4C73-BD13-5B63D6A1416A}" sibTransId="{712A2E5E-FDD6-4116-8CCC-AACC510C4BA1}"/>
    <dgm:cxn modelId="{412AAC2E-10CC-4A6A-A5FE-2B616C2FE4BE}" type="presOf" srcId="{4FCEEBF0-FEBC-4EB8-BE3F-BD1B0B5DC632}" destId="{4199FF8C-F399-4489-89C7-5018CD396279}" srcOrd="0" destOrd="0" presId="urn:microsoft.com/office/officeart/2005/8/layout/list1"/>
    <dgm:cxn modelId="{E76BB630-4AA5-484B-8677-59A4A388E791}" srcId="{C65EF2AC-F257-40EA-B8F0-3132F044763F}" destId="{9BFCF8EC-D1D9-4274-9A32-D6D307C18521}" srcOrd="1" destOrd="0" parTransId="{3E7B74D0-0685-46EF-B497-F22ECF3D984E}" sibTransId="{C085F68C-E3EE-4957-88C7-FF2EBFA33A3B}"/>
    <dgm:cxn modelId="{ABDB173B-D6AC-4997-9568-23D3B991201F}" srcId="{E0A32B18-30D8-460C-BA8B-62EB429DEA11}" destId="{8C3B36EB-C59E-498D-ADB6-79DBA28C184D}" srcOrd="1" destOrd="0" parTransId="{962201DA-C014-4CB8-B646-F287BAA3B5C4}" sibTransId="{956824A8-85F8-4D33-8AA1-67E59B2C7E19}"/>
    <dgm:cxn modelId="{99A18F3E-6CDE-4506-8224-CCD3F339A56D}" type="presOf" srcId="{E0A32B18-30D8-460C-BA8B-62EB429DEA11}" destId="{74A757B2-AD68-4279-B4AB-E84894D9D0EB}" srcOrd="1" destOrd="0" presId="urn:microsoft.com/office/officeart/2005/8/layout/list1"/>
    <dgm:cxn modelId="{48A7065E-36C0-4039-9D28-5573794E52E9}" type="presOf" srcId="{665BDFB1-C544-4DEC-B7C3-A4CE0455649C}" destId="{4A3BCC06-D8AF-4989-8AF0-5EF8CF032534}" srcOrd="1" destOrd="0" presId="urn:microsoft.com/office/officeart/2005/8/layout/list1"/>
    <dgm:cxn modelId="{6EC4704C-2AE8-4CCE-9D2E-B667EFFCCADB}" type="presOf" srcId="{E0A32B18-30D8-460C-BA8B-62EB429DEA11}" destId="{2BB69DEF-502E-40A6-BDE9-0356BEFA1B9A}" srcOrd="0" destOrd="0" presId="urn:microsoft.com/office/officeart/2005/8/layout/list1"/>
    <dgm:cxn modelId="{F29AEB55-2A5E-4E7C-9F84-7775BF836F44}" type="presOf" srcId="{C65EF2AC-F257-40EA-B8F0-3132F044763F}" destId="{4199FF8C-F399-4489-89C7-5018CD396279}" srcOrd="0" destOrd="6" presId="urn:microsoft.com/office/officeart/2005/8/layout/list1"/>
    <dgm:cxn modelId="{3E071D57-E8A4-49CF-A864-5B0816344C7B}" type="presOf" srcId="{EFDD5596-0B60-471F-B39D-19118FE3D5FC}" destId="{4199FF8C-F399-4489-89C7-5018CD396279}" srcOrd="0" destOrd="3" presId="urn:microsoft.com/office/officeart/2005/8/layout/list1"/>
    <dgm:cxn modelId="{42760759-4678-4F56-BC3D-3DF740E34D8D}" type="presOf" srcId="{7FD8A647-8581-4395-92B1-8BCE413A9EA5}" destId="{4199FF8C-F399-4489-89C7-5018CD396279}" srcOrd="0" destOrd="4" presId="urn:microsoft.com/office/officeart/2005/8/layout/list1"/>
    <dgm:cxn modelId="{DC824A79-ABDF-44E7-BEEA-B3AEC6F28373}" srcId="{76848C83-B35A-4C93-AA5B-FF78690B48FD}" destId="{E0A32B18-30D8-460C-BA8B-62EB429DEA11}" srcOrd="0" destOrd="0" parTransId="{99F6F52C-A606-452D-BD7B-1F369970953A}" sibTransId="{F89614A0-9A82-47D0-A7BF-5027D843360E}"/>
    <dgm:cxn modelId="{E3B1D883-865C-427B-B4F6-7FACF3890997}" srcId="{E0A32B18-30D8-460C-BA8B-62EB429DEA11}" destId="{C65EF2AC-F257-40EA-B8F0-3132F044763F}" srcOrd="3" destOrd="0" parTransId="{AF60476D-CFB6-4653-8266-FB72130B0965}" sibTransId="{AECB3380-AB77-4828-BC97-2B875A2E18FD}"/>
    <dgm:cxn modelId="{0C44F184-3534-42B0-A546-1323736E038F}" type="presOf" srcId="{7AC8D5C3-39B2-4D91-82FC-6E5A7F4DA7AB}" destId="{4199FF8C-F399-4489-89C7-5018CD396279}" srcOrd="0" destOrd="1" presId="urn:microsoft.com/office/officeart/2005/8/layout/list1"/>
    <dgm:cxn modelId="{85424286-60D6-4B5E-8334-F4652B5A5148}" type="presOf" srcId="{76848C83-B35A-4C93-AA5B-FF78690B48FD}" destId="{C3DE5150-C948-4B11-A7B8-6A6D4AAB4B89}" srcOrd="0" destOrd="0" presId="urn:microsoft.com/office/officeart/2005/8/layout/list1"/>
    <dgm:cxn modelId="{06A9D288-3CE9-4070-8A08-E2F60785F0B4}" type="presOf" srcId="{9BFCF8EC-D1D9-4274-9A32-D6D307C18521}" destId="{4199FF8C-F399-4489-89C7-5018CD396279}" srcOrd="0" destOrd="8" presId="urn:microsoft.com/office/officeart/2005/8/layout/list1"/>
    <dgm:cxn modelId="{77E51996-637E-4E07-93F2-789F7D72281C}" srcId="{8C3B36EB-C59E-498D-ADB6-79DBA28C184D}" destId="{EFDD5596-0B60-471F-B39D-19118FE3D5FC}" srcOrd="0" destOrd="0" parTransId="{D3E0452F-4237-42B8-890D-9159552A28B6}" sibTransId="{2677837F-3104-4E8F-95E2-509444142152}"/>
    <dgm:cxn modelId="{5D5E05A6-A8F9-49C3-91EA-E3206013B37F}" type="presOf" srcId="{7D1073D2-D272-45C6-8F7D-187990D24192}" destId="{E9559113-9B73-4836-9F2E-FDF97293F3B8}" srcOrd="0" destOrd="1" presId="urn:microsoft.com/office/officeart/2005/8/layout/list1"/>
    <dgm:cxn modelId="{A02377BA-BC7B-44D1-BC1E-821C35DA4B6F}" srcId="{E0A32B18-30D8-460C-BA8B-62EB429DEA11}" destId="{4FCEEBF0-FEBC-4EB8-BE3F-BD1B0B5DC632}" srcOrd="0" destOrd="0" parTransId="{5D845803-18E7-4B71-8736-F4D3F038D5F4}" sibTransId="{3FA9BE4B-E790-4A4C-A1FC-786D6A876429}"/>
    <dgm:cxn modelId="{900E0EDF-A726-48A0-892C-B2D676900D36}" type="presOf" srcId="{B6AB09D2-9CF0-47EB-8BC0-BE036FA733D0}" destId="{4199FF8C-F399-4489-89C7-5018CD396279}" srcOrd="0" destOrd="9" presId="urn:microsoft.com/office/officeart/2005/8/layout/list1"/>
    <dgm:cxn modelId="{DDFC31E4-7827-46A7-9F54-0F267D372952}" type="presOf" srcId="{665BDFB1-C544-4DEC-B7C3-A4CE0455649C}" destId="{4647F5D6-BDDB-472A-9C73-A58BEF922F54}" srcOrd="0" destOrd="0" presId="urn:microsoft.com/office/officeart/2005/8/layout/list1"/>
    <dgm:cxn modelId="{CC8EC3E7-0B1C-4DA4-A391-09192592C349}" type="presOf" srcId="{4E24F8BB-13B0-455E-B6AF-FA6758C91095}" destId="{E9559113-9B73-4836-9F2E-FDF97293F3B8}" srcOrd="0" destOrd="0" presId="urn:microsoft.com/office/officeart/2005/8/layout/list1"/>
    <dgm:cxn modelId="{0D6CA0E9-3AB4-4FE6-8E4C-C3737D74301E}" srcId="{E0A32B18-30D8-460C-BA8B-62EB429DEA11}" destId="{7FD8A647-8581-4395-92B1-8BCE413A9EA5}" srcOrd="2" destOrd="0" parTransId="{3ED671DF-D714-43BF-96D2-DA5BF7227E62}" sibTransId="{DD9EEA90-FA78-4649-993B-F1E05A481027}"/>
    <dgm:cxn modelId="{4486A4E9-6669-4931-937C-E1CBB7620D02}" srcId="{7FD8A647-8581-4395-92B1-8BCE413A9EA5}" destId="{FB248899-CB83-4273-A5E1-39A2F87CD08A}" srcOrd="0" destOrd="0" parTransId="{9D118C89-7092-47BA-A0DF-47B26C035D4F}" sibTransId="{35F590AB-8DC0-4B2E-BBDE-FE3E301591BC}"/>
    <dgm:cxn modelId="{A0A9E5EF-B18C-4744-877C-F3E8D9D3710E}" type="presOf" srcId="{FB248899-CB83-4273-A5E1-39A2F87CD08A}" destId="{4199FF8C-F399-4489-89C7-5018CD396279}" srcOrd="0" destOrd="5" presId="urn:microsoft.com/office/officeart/2005/8/layout/list1"/>
    <dgm:cxn modelId="{4C0E0DF5-7146-41FA-9B64-8DBD90E6778E}" srcId="{665BDFB1-C544-4DEC-B7C3-A4CE0455649C}" destId="{4E24F8BB-13B0-455E-B6AF-FA6758C91095}" srcOrd="0" destOrd="0" parTransId="{7C30FC4B-EEEA-4E4D-8FC4-BF7AC9D407E2}" sibTransId="{F25E9351-48E5-4B9B-A5C6-18E7C29811E8}"/>
    <dgm:cxn modelId="{242E23F6-9358-4EE3-8F00-BA71E615ED63}" type="presOf" srcId="{618E312F-6BF5-4E77-A4E2-557E0F8BA9CA}" destId="{4199FF8C-F399-4489-89C7-5018CD396279}" srcOrd="0" destOrd="7" presId="urn:microsoft.com/office/officeart/2005/8/layout/list1"/>
    <dgm:cxn modelId="{F0C8F453-41B2-4128-8AD8-BE0338362EFE}" type="presParOf" srcId="{C3DE5150-C948-4B11-A7B8-6A6D4AAB4B89}" destId="{B72FC097-12A9-4EB3-82DB-0D22C2A41F68}" srcOrd="0" destOrd="0" presId="urn:microsoft.com/office/officeart/2005/8/layout/list1"/>
    <dgm:cxn modelId="{C25E7ED4-61A7-4CA9-A326-D3D9B4723DCA}" type="presParOf" srcId="{B72FC097-12A9-4EB3-82DB-0D22C2A41F68}" destId="{2BB69DEF-502E-40A6-BDE9-0356BEFA1B9A}" srcOrd="0" destOrd="0" presId="urn:microsoft.com/office/officeart/2005/8/layout/list1"/>
    <dgm:cxn modelId="{CD792CD6-E4C3-4C19-97AD-410CEB2230BB}" type="presParOf" srcId="{B72FC097-12A9-4EB3-82DB-0D22C2A41F68}" destId="{74A757B2-AD68-4279-B4AB-E84894D9D0EB}" srcOrd="1" destOrd="0" presId="urn:microsoft.com/office/officeart/2005/8/layout/list1"/>
    <dgm:cxn modelId="{828CD961-4AC9-4DC6-AF89-23AA5B16A417}" type="presParOf" srcId="{C3DE5150-C948-4B11-A7B8-6A6D4AAB4B89}" destId="{0A050328-4A1B-432E-BC8C-7F14F629B2E2}" srcOrd="1" destOrd="0" presId="urn:microsoft.com/office/officeart/2005/8/layout/list1"/>
    <dgm:cxn modelId="{E9CDE379-DA90-4650-A1FE-D89C5F77B856}" type="presParOf" srcId="{C3DE5150-C948-4B11-A7B8-6A6D4AAB4B89}" destId="{4199FF8C-F399-4489-89C7-5018CD396279}" srcOrd="2" destOrd="0" presId="urn:microsoft.com/office/officeart/2005/8/layout/list1"/>
    <dgm:cxn modelId="{7035B15B-9693-4742-9551-0651A221AD2F}" type="presParOf" srcId="{C3DE5150-C948-4B11-A7B8-6A6D4AAB4B89}" destId="{8D1E6F83-B668-475F-97C3-DACC47DA9242}" srcOrd="3" destOrd="0" presId="urn:microsoft.com/office/officeart/2005/8/layout/list1"/>
    <dgm:cxn modelId="{51443376-83D8-4305-B8B2-B66D9233C48E}" type="presParOf" srcId="{C3DE5150-C948-4B11-A7B8-6A6D4AAB4B89}" destId="{8553B315-91E0-4A50-A720-F6F2AC66F806}" srcOrd="4" destOrd="0" presId="urn:microsoft.com/office/officeart/2005/8/layout/list1"/>
    <dgm:cxn modelId="{9BFE0AE9-49CD-469A-92B4-8809988B6B98}" type="presParOf" srcId="{8553B315-91E0-4A50-A720-F6F2AC66F806}" destId="{4647F5D6-BDDB-472A-9C73-A58BEF922F54}" srcOrd="0" destOrd="0" presId="urn:microsoft.com/office/officeart/2005/8/layout/list1"/>
    <dgm:cxn modelId="{D6CD67D9-FF54-4931-9AA6-D23B0377B90A}" type="presParOf" srcId="{8553B315-91E0-4A50-A720-F6F2AC66F806}" destId="{4A3BCC06-D8AF-4989-8AF0-5EF8CF032534}" srcOrd="1" destOrd="0" presId="urn:microsoft.com/office/officeart/2005/8/layout/list1"/>
    <dgm:cxn modelId="{50A3DCBD-716F-405E-8B60-AB98833B99B1}" type="presParOf" srcId="{C3DE5150-C948-4B11-A7B8-6A6D4AAB4B89}" destId="{134FF5FE-CE17-4719-8B61-B8B3E4B33C76}" srcOrd="5" destOrd="0" presId="urn:microsoft.com/office/officeart/2005/8/layout/list1"/>
    <dgm:cxn modelId="{DF1E59EC-E4E4-4B84-AEAF-BE6933DB8FB9}" type="presParOf" srcId="{C3DE5150-C948-4B11-A7B8-6A6D4AAB4B89}" destId="{E9559113-9B73-4836-9F2E-FDF97293F3B8}" srcOrd="6" destOrd="0" presId="urn:microsoft.com/office/officeart/2005/8/layout/list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1E8A7B-C800-406A-B81F-DF3484DB0408}"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A34C8B4-1C2F-4E7A-9C30-1939950BFA6E}">
      <dgm:prSet/>
      <dgm:spPr/>
      <dgm:t>
        <a:bodyPr/>
        <a:lstStyle/>
        <a:p>
          <a:pPr>
            <a:lnSpc>
              <a:spcPct val="100000"/>
            </a:lnSpc>
          </a:pPr>
          <a:r>
            <a:rPr lang="en-GB" b="1"/>
            <a:t>Visual Studio Code setup</a:t>
          </a:r>
          <a:br>
            <a:rPr lang="en-GB" b="1"/>
          </a:br>
          <a:endParaRPr lang="en-GB" b="1"/>
        </a:p>
      </dgm:t>
    </dgm:pt>
    <dgm:pt modelId="{C14CC3EA-35D2-4617-8E84-27F181C5C003}" type="parTrans" cxnId="{2D10085C-7C82-4BBA-9C54-44037FA8BE47}">
      <dgm:prSet/>
      <dgm:spPr/>
      <dgm:t>
        <a:bodyPr/>
        <a:lstStyle/>
        <a:p>
          <a:endParaRPr lang="en-US"/>
        </a:p>
      </dgm:t>
    </dgm:pt>
    <dgm:pt modelId="{D7C9B272-4F3C-43CB-B06C-AFA44ECE3821}" type="sibTrans" cxnId="{2D10085C-7C82-4BBA-9C54-44037FA8BE47}">
      <dgm:prSet/>
      <dgm:spPr/>
      <dgm:t>
        <a:bodyPr/>
        <a:lstStyle/>
        <a:p>
          <a:endParaRPr lang="en-US"/>
        </a:p>
      </dgm:t>
    </dgm:pt>
    <dgm:pt modelId="{764F7028-010F-495C-A700-1257EBAE92EA}">
      <dgm:prSet/>
      <dgm:spPr/>
      <dgm:t>
        <a:bodyPr/>
        <a:lstStyle/>
        <a:p>
          <a:pPr>
            <a:lnSpc>
              <a:spcPct val="100000"/>
            </a:lnSpc>
          </a:pPr>
          <a:r>
            <a:rPr lang="en-US"/>
            <a:t>Waterfall and Agile</a:t>
          </a:r>
        </a:p>
      </dgm:t>
    </dgm:pt>
    <dgm:pt modelId="{937186D3-624E-4C4E-A7F5-FA18913A1A1D}" type="parTrans" cxnId="{4936BC03-8053-4EE3-941F-A420E553F8CA}">
      <dgm:prSet/>
      <dgm:spPr/>
      <dgm:t>
        <a:bodyPr/>
        <a:lstStyle/>
        <a:p>
          <a:endParaRPr lang="en-US"/>
        </a:p>
      </dgm:t>
    </dgm:pt>
    <dgm:pt modelId="{F309B01A-82F2-41AC-B1D8-7FD1016C2AAE}" type="sibTrans" cxnId="{4936BC03-8053-4EE3-941F-A420E553F8CA}">
      <dgm:prSet/>
      <dgm:spPr/>
      <dgm:t>
        <a:bodyPr/>
        <a:lstStyle/>
        <a:p>
          <a:endParaRPr lang="en-US"/>
        </a:p>
      </dgm:t>
    </dgm:pt>
    <dgm:pt modelId="{D32F91FE-78FE-4848-8A78-92673E3CDA4E}">
      <dgm:prSet/>
      <dgm:spPr/>
      <dgm:t>
        <a:bodyPr/>
        <a:lstStyle/>
        <a:p>
          <a:pPr>
            <a:lnSpc>
              <a:spcPct val="100000"/>
            </a:lnSpc>
          </a:pPr>
          <a:r>
            <a:rPr lang="en-GB" b="1"/>
            <a:t>Focussed look at stage 4</a:t>
          </a:r>
          <a:br>
            <a:rPr lang="en-GB"/>
          </a:br>
          <a:endParaRPr lang="en-US"/>
        </a:p>
      </dgm:t>
    </dgm:pt>
    <dgm:pt modelId="{3D01677F-FD17-429B-B360-A8065DBE5790}" type="parTrans" cxnId="{51FA2121-95C3-457A-8B28-2299AD9EBE04}">
      <dgm:prSet/>
      <dgm:spPr/>
      <dgm:t>
        <a:bodyPr/>
        <a:lstStyle/>
        <a:p>
          <a:endParaRPr lang="en-US"/>
        </a:p>
      </dgm:t>
    </dgm:pt>
    <dgm:pt modelId="{F9D91D98-3592-4D0F-8E30-7E1C2BA5B3C0}" type="sibTrans" cxnId="{51FA2121-95C3-457A-8B28-2299AD9EBE04}">
      <dgm:prSet/>
      <dgm:spPr/>
      <dgm:t>
        <a:bodyPr/>
        <a:lstStyle/>
        <a:p>
          <a:endParaRPr lang="en-US"/>
        </a:p>
      </dgm:t>
    </dgm:pt>
    <dgm:pt modelId="{81934531-B0FF-4E4C-8683-089052F47CA4}" type="pres">
      <dgm:prSet presAssocID="{F71E8A7B-C800-406A-B81F-DF3484DB0408}" presName="root" presStyleCnt="0">
        <dgm:presLayoutVars>
          <dgm:dir/>
          <dgm:resizeHandles val="exact"/>
        </dgm:presLayoutVars>
      </dgm:prSet>
      <dgm:spPr/>
    </dgm:pt>
    <dgm:pt modelId="{5F1ABBB8-3216-4D01-BBB4-67ED0C1EF703}" type="pres">
      <dgm:prSet presAssocID="{D32F91FE-78FE-4848-8A78-92673E3CDA4E}" presName="compNode" presStyleCnt="0"/>
      <dgm:spPr/>
    </dgm:pt>
    <dgm:pt modelId="{3F1D9E73-9A86-48FD-B0C9-3B554B77DCF6}" type="pres">
      <dgm:prSet presAssocID="{D32F91FE-78FE-4848-8A78-92673E3CDA4E}" presName="bgRect" presStyleLbl="bgShp" presStyleIdx="0" presStyleCnt="3"/>
      <dgm:spPr/>
    </dgm:pt>
    <dgm:pt modelId="{A629549A-28CD-477B-88F7-521265706BE8}" type="pres">
      <dgm:prSet presAssocID="{D32F91FE-78FE-4848-8A78-92673E3CDA4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70D365B0-6B00-4891-A2B6-B0AF87DD90FD}" type="pres">
      <dgm:prSet presAssocID="{D32F91FE-78FE-4848-8A78-92673E3CDA4E}" presName="spaceRect" presStyleCnt="0"/>
      <dgm:spPr/>
    </dgm:pt>
    <dgm:pt modelId="{2FEBAFEC-F10B-4BCB-A265-7590F8BEC56E}" type="pres">
      <dgm:prSet presAssocID="{D32F91FE-78FE-4848-8A78-92673E3CDA4E}" presName="parTx" presStyleLbl="revTx" presStyleIdx="0" presStyleCnt="3">
        <dgm:presLayoutVars>
          <dgm:chMax val="0"/>
          <dgm:chPref val="0"/>
        </dgm:presLayoutVars>
      </dgm:prSet>
      <dgm:spPr/>
    </dgm:pt>
    <dgm:pt modelId="{55124575-615F-4616-84EE-A069BC5A421A}" type="pres">
      <dgm:prSet presAssocID="{F9D91D98-3592-4D0F-8E30-7E1C2BA5B3C0}" presName="sibTrans" presStyleCnt="0"/>
      <dgm:spPr/>
    </dgm:pt>
    <dgm:pt modelId="{4462CF55-FB34-4D68-A020-E3C65CC10213}" type="pres">
      <dgm:prSet presAssocID="{764F7028-010F-495C-A700-1257EBAE92EA}" presName="compNode" presStyleCnt="0"/>
      <dgm:spPr/>
    </dgm:pt>
    <dgm:pt modelId="{8D9915D9-311B-4DFF-B42C-5B3AC37782D9}" type="pres">
      <dgm:prSet presAssocID="{764F7028-010F-495C-A700-1257EBAE92EA}" presName="bgRect" presStyleLbl="bgShp" presStyleIdx="1" presStyleCnt="3"/>
      <dgm:spPr/>
    </dgm:pt>
    <dgm:pt modelId="{F189BB02-C305-4B61-B7B8-BFC5984640A7}" type="pres">
      <dgm:prSet presAssocID="{764F7028-010F-495C-A700-1257EBAE92E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C7739E9B-F618-41E7-8C2D-293D4062ECEE}" type="pres">
      <dgm:prSet presAssocID="{764F7028-010F-495C-A700-1257EBAE92EA}" presName="spaceRect" presStyleCnt="0"/>
      <dgm:spPr/>
    </dgm:pt>
    <dgm:pt modelId="{51F73D70-CAE4-458D-BF7B-B68C81DCE1B3}" type="pres">
      <dgm:prSet presAssocID="{764F7028-010F-495C-A700-1257EBAE92EA}" presName="parTx" presStyleLbl="revTx" presStyleIdx="1" presStyleCnt="3">
        <dgm:presLayoutVars>
          <dgm:chMax val="0"/>
          <dgm:chPref val="0"/>
        </dgm:presLayoutVars>
      </dgm:prSet>
      <dgm:spPr/>
    </dgm:pt>
    <dgm:pt modelId="{262CAEA3-EB46-46BA-BA2B-3969BE0A5D87}" type="pres">
      <dgm:prSet presAssocID="{F309B01A-82F2-41AC-B1D8-7FD1016C2AAE}" presName="sibTrans" presStyleCnt="0"/>
      <dgm:spPr/>
    </dgm:pt>
    <dgm:pt modelId="{FD2D3A20-EB42-41E0-8530-B46821907439}" type="pres">
      <dgm:prSet presAssocID="{0A34C8B4-1C2F-4E7A-9C30-1939950BFA6E}" presName="compNode" presStyleCnt="0"/>
      <dgm:spPr/>
    </dgm:pt>
    <dgm:pt modelId="{9CEB1E40-1282-4182-9EC9-B468C6059CDC}" type="pres">
      <dgm:prSet presAssocID="{0A34C8B4-1C2F-4E7A-9C30-1939950BFA6E}" presName="bgRect" presStyleLbl="bgShp" presStyleIdx="2" presStyleCnt="3"/>
      <dgm:spPr/>
    </dgm:pt>
    <dgm:pt modelId="{4B3539BE-8AF0-4F76-82CE-226A6740EE1B}" type="pres">
      <dgm:prSet presAssocID="{0A34C8B4-1C2F-4E7A-9C30-1939950BFA6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B0BC439A-4E2F-4438-A68C-BB766266E110}" type="pres">
      <dgm:prSet presAssocID="{0A34C8B4-1C2F-4E7A-9C30-1939950BFA6E}" presName="spaceRect" presStyleCnt="0"/>
      <dgm:spPr/>
    </dgm:pt>
    <dgm:pt modelId="{C221092D-92C3-465B-AF49-D77B89277C2B}" type="pres">
      <dgm:prSet presAssocID="{0A34C8B4-1C2F-4E7A-9C30-1939950BFA6E}" presName="parTx" presStyleLbl="revTx" presStyleIdx="2" presStyleCnt="3">
        <dgm:presLayoutVars>
          <dgm:chMax val="0"/>
          <dgm:chPref val="0"/>
        </dgm:presLayoutVars>
      </dgm:prSet>
      <dgm:spPr/>
    </dgm:pt>
  </dgm:ptLst>
  <dgm:cxnLst>
    <dgm:cxn modelId="{4936BC03-8053-4EE3-941F-A420E553F8CA}" srcId="{F71E8A7B-C800-406A-B81F-DF3484DB0408}" destId="{764F7028-010F-495C-A700-1257EBAE92EA}" srcOrd="1" destOrd="0" parTransId="{937186D3-624E-4C4E-A7F5-FA18913A1A1D}" sibTransId="{F309B01A-82F2-41AC-B1D8-7FD1016C2AAE}"/>
    <dgm:cxn modelId="{51FA2121-95C3-457A-8B28-2299AD9EBE04}" srcId="{F71E8A7B-C800-406A-B81F-DF3484DB0408}" destId="{D32F91FE-78FE-4848-8A78-92673E3CDA4E}" srcOrd="0" destOrd="0" parTransId="{3D01677F-FD17-429B-B360-A8065DBE5790}" sibTransId="{F9D91D98-3592-4D0F-8E30-7E1C2BA5B3C0}"/>
    <dgm:cxn modelId="{4730285B-C213-491A-8BA9-A81628DF3D56}" type="presOf" srcId="{0A34C8B4-1C2F-4E7A-9C30-1939950BFA6E}" destId="{C221092D-92C3-465B-AF49-D77B89277C2B}" srcOrd="0" destOrd="0" presId="urn:microsoft.com/office/officeart/2018/2/layout/IconVerticalSolidList"/>
    <dgm:cxn modelId="{2D10085C-7C82-4BBA-9C54-44037FA8BE47}" srcId="{F71E8A7B-C800-406A-B81F-DF3484DB0408}" destId="{0A34C8B4-1C2F-4E7A-9C30-1939950BFA6E}" srcOrd="2" destOrd="0" parTransId="{C14CC3EA-35D2-4617-8E84-27F181C5C003}" sibTransId="{D7C9B272-4F3C-43CB-B06C-AFA44ECE3821}"/>
    <dgm:cxn modelId="{3DFD819D-3CD6-4C90-8B78-886F59C034EB}" type="presOf" srcId="{D32F91FE-78FE-4848-8A78-92673E3CDA4E}" destId="{2FEBAFEC-F10B-4BCB-A265-7590F8BEC56E}" srcOrd="0" destOrd="0" presId="urn:microsoft.com/office/officeart/2018/2/layout/IconVerticalSolidList"/>
    <dgm:cxn modelId="{A4BB4AAB-987A-4A61-B249-91647B2B6D95}" type="presOf" srcId="{764F7028-010F-495C-A700-1257EBAE92EA}" destId="{51F73D70-CAE4-458D-BF7B-B68C81DCE1B3}" srcOrd="0" destOrd="0" presId="urn:microsoft.com/office/officeart/2018/2/layout/IconVerticalSolidList"/>
    <dgm:cxn modelId="{E92464C6-89D4-4C2D-96C6-A28B07549772}" type="presOf" srcId="{F71E8A7B-C800-406A-B81F-DF3484DB0408}" destId="{81934531-B0FF-4E4C-8683-089052F47CA4}" srcOrd="0" destOrd="0" presId="urn:microsoft.com/office/officeart/2018/2/layout/IconVerticalSolidList"/>
    <dgm:cxn modelId="{2246E4C7-AA0C-4A5E-B993-D16BA32D4C99}" type="presParOf" srcId="{81934531-B0FF-4E4C-8683-089052F47CA4}" destId="{5F1ABBB8-3216-4D01-BBB4-67ED0C1EF703}" srcOrd="0" destOrd="0" presId="urn:microsoft.com/office/officeart/2018/2/layout/IconVerticalSolidList"/>
    <dgm:cxn modelId="{07AF1C8B-255D-4629-99C9-1ADCC7EDB7E7}" type="presParOf" srcId="{5F1ABBB8-3216-4D01-BBB4-67ED0C1EF703}" destId="{3F1D9E73-9A86-48FD-B0C9-3B554B77DCF6}" srcOrd="0" destOrd="0" presId="urn:microsoft.com/office/officeart/2018/2/layout/IconVerticalSolidList"/>
    <dgm:cxn modelId="{53590983-56EE-48C2-9C97-9B81FB79B7B3}" type="presParOf" srcId="{5F1ABBB8-3216-4D01-BBB4-67ED0C1EF703}" destId="{A629549A-28CD-477B-88F7-521265706BE8}" srcOrd="1" destOrd="0" presId="urn:microsoft.com/office/officeart/2018/2/layout/IconVerticalSolidList"/>
    <dgm:cxn modelId="{BF644743-5401-45B5-AD0A-D0FF402F9DA4}" type="presParOf" srcId="{5F1ABBB8-3216-4D01-BBB4-67ED0C1EF703}" destId="{70D365B0-6B00-4891-A2B6-B0AF87DD90FD}" srcOrd="2" destOrd="0" presId="urn:microsoft.com/office/officeart/2018/2/layout/IconVerticalSolidList"/>
    <dgm:cxn modelId="{6D30D844-C6F7-4004-AC3F-BE075CBCF6D9}" type="presParOf" srcId="{5F1ABBB8-3216-4D01-BBB4-67ED0C1EF703}" destId="{2FEBAFEC-F10B-4BCB-A265-7590F8BEC56E}" srcOrd="3" destOrd="0" presId="urn:microsoft.com/office/officeart/2018/2/layout/IconVerticalSolidList"/>
    <dgm:cxn modelId="{AD5CACB9-4F82-4CFB-B4E1-B888C7DC11D0}" type="presParOf" srcId="{81934531-B0FF-4E4C-8683-089052F47CA4}" destId="{55124575-615F-4616-84EE-A069BC5A421A}" srcOrd="1" destOrd="0" presId="urn:microsoft.com/office/officeart/2018/2/layout/IconVerticalSolidList"/>
    <dgm:cxn modelId="{89535FE0-AAE6-4D91-A97A-EE7C65D34F01}" type="presParOf" srcId="{81934531-B0FF-4E4C-8683-089052F47CA4}" destId="{4462CF55-FB34-4D68-A020-E3C65CC10213}" srcOrd="2" destOrd="0" presId="urn:microsoft.com/office/officeart/2018/2/layout/IconVerticalSolidList"/>
    <dgm:cxn modelId="{F8C184FF-81E7-474C-B784-B4A55EAA6381}" type="presParOf" srcId="{4462CF55-FB34-4D68-A020-E3C65CC10213}" destId="{8D9915D9-311B-4DFF-B42C-5B3AC37782D9}" srcOrd="0" destOrd="0" presId="urn:microsoft.com/office/officeart/2018/2/layout/IconVerticalSolidList"/>
    <dgm:cxn modelId="{6080DDFE-2B29-4498-9F18-F296C62F6175}" type="presParOf" srcId="{4462CF55-FB34-4D68-A020-E3C65CC10213}" destId="{F189BB02-C305-4B61-B7B8-BFC5984640A7}" srcOrd="1" destOrd="0" presId="urn:microsoft.com/office/officeart/2018/2/layout/IconVerticalSolidList"/>
    <dgm:cxn modelId="{30F471C4-4D19-46CE-9E50-6C77A4F8D44A}" type="presParOf" srcId="{4462CF55-FB34-4D68-A020-E3C65CC10213}" destId="{C7739E9B-F618-41E7-8C2D-293D4062ECEE}" srcOrd="2" destOrd="0" presId="urn:microsoft.com/office/officeart/2018/2/layout/IconVerticalSolidList"/>
    <dgm:cxn modelId="{140AE02C-6F32-437A-A51F-A8C5724AE923}" type="presParOf" srcId="{4462CF55-FB34-4D68-A020-E3C65CC10213}" destId="{51F73D70-CAE4-458D-BF7B-B68C81DCE1B3}" srcOrd="3" destOrd="0" presId="urn:microsoft.com/office/officeart/2018/2/layout/IconVerticalSolidList"/>
    <dgm:cxn modelId="{6C0CB0DE-F518-4A8B-B34A-27FFA995ED61}" type="presParOf" srcId="{81934531-B0FF-4E4C-8683-089052F47CA4}" destId="{262CAEA3-EB46-46BA-BA2B-3969BE0A5D87}" srcOrd="3" destOrd="0" presId="urn:microsoft.com/office/officeart/2018/2/layout/IconVerticalSolidList"/>
    <dgm:cxn modelId="{7E39C278-C64D-4347-8A7F-4134EB9E037F}" type="presParOf" srcId="{81934531-B0FF-4E4C-8683-089052F47CA4}" destId="{FD2D3A20-EB42-41E0-8530-B46821907439}" srcOrd="4" destOrd="0" presId="urn:microsoft.com/office/officeart/2018/2/layout/IconVerticalSolidList"/>
    <dgm:cxn modelId="{9A736EF5-4542-49C6-BFF1-A48FEDC6ED2F}" type="presParOf" srcId="{FD2D3A20-EB42-41E0-8530-B46821907439}" destId="{9CEB1E40-1282-4182-9EC9-B468C6059CDC}" srcOrd="0" destOrd="0" presId="urn:microsoft.com/office/officeart/2018/2/layout/IconVerticalSolidList"/>
    <dgm:cxn modelId="{B6672379-867E-4995-89F3-60F7F7BF10C9}" type="presParOf" srcId="{FD2D3A20-EB42-41E0-8530-B46821907439}" destId="{4B3539BE-8AF0-4F76-82CE-226A6740EE1B}" srcOrd="1" destOrd="0" presId="urn:microsoft.com/office/officeart/2018/2/layout/IconVerticalSolidList"/>
    <dgm:cxn modelId="{12DE45A6-0F15-43B7-9A37-D83E32E4F9FA}" type="presParOf" srcId="{FD2D3A20-EB42-41E0-8530-B46821907439}" destId="{B0BC439A-4E2F-4438-A68C-BB766266E110}" srcOrd="2" destOrd="0" presId="urn:microsoft.com/office/officeart/2018/2/layout/IconVerticalSolidList"/>
    <dgm:cxn modelId="{A2158D3F-7DD9-4FA7-B352-2CA68C82D733}" type="presParOf" srcId="{FD2D3A20-EB42-41E0-8530-B46821907439}" destId="{C221092D-92C3-465B-AF49-D77B89277C2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F3F132-833C-47BA-936C-39639F4FFA1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584ABD5-C6F7-46DC-8A80-CFB6646DDA6D}">
      <dgm:prSet/>
      <dgm:spPr/>
      <dgm:t>
        <a:bodyPr/>
        <a:lstStyle/>
        <a:p>
          <a:r>
            <a:rPr lang="en-US"/>
            <a:t>Code is written according to the designs</a:t>
          </a:r>
        </a:p>
      </dgm:t>
    </dgm:pt>
    <dgm:pt modelId="{1CB54223-7307-4385-8E48-E9E2ADB1BBAE}" type="parTrans" cxnId="{5C97A4CE-B33B-4172-A475-F826D3DFB634}">
      <dgm:prSet/>
      <dgm:spPr/>
      <dgm:t>
        <a:bodyPr/>
        <a:lstStyle/>
        <a:p>
          <a:endParaRPr lang="en-US"/>
        </a:p>
      </dgm:t>
    </dgm:pt>
    <dgm:pt modelId="{C6778E05-B262-4EBA-85DC-D4CDC0366D1D}" type="sibTrans" cxnId="{5C97A4CE-B33B-4172-A475-F826D3DFB634}">
      <dgm:prSet/>
      <dgm:spPr/>
      <dgm:t>
        <a:bodyPr/>
        <a:lstStyle/>
        <a:p>
          <a:endParaRPr lang="en-US"/>
        </a:p>
      </dgm:t>
    </dgm:pt>
    <dgm:pt modelId="{97DA9888-FFB6-4F9E-97B0-76589D21A534}">
      <dgm:prSet/>
      <dgm:spPr/>
      <dgm:t>
        <a:bodyPr/>
        <a:lstStyle/>
        <a:p>
          <a:r>
            <a:rPr lang="en-US"/>
            <a:t>Developers' unit test their own code and document the tests and results</a:t>
          </a:r>
        </a:p>
      </dgm:t>
    </dgm:pt>
    <dgm:pt modelId="{DF3BD974-7BEB-480E-A041-D3BA1460DD90}" type="parTrans" cxnId="{FC140015-E518-44A6-8B02-7199EB46C701}">
      <dgm:prSet/>
      <dgm:spPr/>
      <dgm:t>
        <a:bodyPr/>
        <a:lstStyle/>
        <a:p>
          <a:endParaRPr lang="en-US"/>
        </a:p>
      </dgm:t>
    </dgm:pt>
    <dgm:pt modelId="{36544BF6-2DA7-4818-A7DD-113C5F48A42F}" type="sibTrans" cxnId="{FC140015-E518-44A6-8B02-7199EB46C701}">
      <dgm:prSet/>
      <dgm:spPr/>
      <dgm:t>
        <a:bodyPr/>
        <a:lstStyle/>
        <a:p>
          <a:endParaRPr lang="en-US"/>
        </a:p>
      </dgm:t>
    </dgm:pt>
    <dgm:pt modelId="{1E0CE1B8-C52D-452F-B3A5-11FE4077E450}">
      <dgm:prSet/>
      <dgm:spPr/>
      <dgm:t>
        <a:bodyPr/>
        <a:lstStyle/>
        <a:p>
          <a:r>
            <a:rPr lang="en-US"/>
            <a:t>Bugs are fixed</a:t>
          </a:r>
        </a:p>
      </dgm:t>
    </dgm:pt>
    <dgm:pt modelId="{50AB9C5B-E457-48D9-B7F1-89376C90BB4F}" type="parTrans" cxnId="{C733942F-F560-4013-BB37-185BA9A1083A}">
      <dgm:prSet/>
      <dgm:spPr/>
      <dgm:t>
        <a:bodyPr/>
        <a:lstStyle/>
        <a:p>
          <a:endParaRPr lang="en-US"/>
        </a:p>
      </dgm:t>
    </dgm:pt>
    <dgm:pt modelId="{BF22B131-0B9C-4625-AFC2-73E1A3839C22}" type="sibTrans" cxnId="{C733942F-F560-4013-BB37-185BA9A1083A}">
      <dgm:prSet/>
      <dgm:spPr/>
      <dgm:t>
        <a:bodyPr/>
        <a:lstStyle/>
        <a:p>
          <a:endParaRPr lang="en-US"/>
        </a:p>
      </dgm:t>
    </dgm:pt>
    <dgm:pt modelId="{ECD7567D-D4D6-474F-A3BD-5BFC6D6D270B}">
      <dgm:prSet/>
      <dgm:spPr/>
      <dgm:t>
        <a:bodyPr/>
        <a:lstStyle/>
        <a:p>
          <a:r>
            <a:rPr lang="en-US" b="1"/>
            <a:t>Version control software </a:t>
          </a:r>
          <a:r>
            <a:rPr lang="en-US"/>
            <a:t>used to store code and manage changes</a:t>
          </a:r>
        </a:p>
      </dgm:t>
    </dgm:pt>
    <dgm:pt modelId="{18325B3D-0324-42C9-9AC9-9A603584A0F3}" type="parTrans" cxnId="{BBCC7A7B-9C15-469D-9C60-45F40EB15D6F}">
      <dgm:prSet/>
      <dgm:spPr/>
      <dgm:t>
        <a:bodyPr/>
        <a:lstStyle/>
        <a:p>
          <a:endParaRPr lang="en-US"/>
        </a:p>
      </dgm:t>
    </dgm:pt>
    <dgm:pt modelId="{0898EA8B-AD81-4169-8111-D28756641F4C}" type="sibTrans" cxnId="{BBCC7A7B-9C15-469D-9C60-45F40EB15D6F}">
      <dgm:prSet/>
      <dgm:spPr/>
      <dgm:t>
        <a:bodyPr/>
        <a:lstStyle/>
        <a:p>
          <a:endParaRPr lang="en-US"/>
        </a:p>
      </dgm:t>
    </dgm:pt>
    <dgm:pt modelId="{613AB6A5-1D4B-4EFA-9C94-BF7B6F240657}">
      <dgm:prSet/>
      <dgm:spPr/>
      <dgm:t>
        <a:bodyPr/>
        <a:lstStyle/>
        <a:p>
          <a:r>
            <a:rPr lang="en-US"/>
            <a:t>Coding standards used to promote quality</a:t>
          </a:r>
        </a:p>
      </dgm:t>
    </dgm:pt>
    <dgm:pt modelId="{9F033C02-45B8-4D97-87CC-A06CC46573BF}" type="parTrans" cxnId="{0D775012-0762-4EFC-932C-7F76F6D453A7}">
      <dgm:prSet/>
      <dgm:spPr/>
      <dgm:t>
        <a:bodyPr/>
        <a:lstStyle/>
        <a:p>
          <a:endParaRPr lang="en-US"/>
        </a:p>
      </dgm:t>
    </dgm:pt>
    <dgm:pt modelId="{55B8E179-EF46-4938-8969-98DEA68CD83B}" type="sibTrans" cxnId="{0D775012-0762-4EFC-932C-7F76F6D453A7}">
      <dgm:prSet/>
      <dgm:spPr/>
      <dgm:t>
        <a:bodyPr/>
        <a:lstStyle/>
        <a:p>
          <a:endParaRPr lang="en-US"/>
        </a:p>
      </dgm:t>
    </dgm:pt>
    <dgm:pt modelId="{5F5D9581-1FA1-4BF4-8E01-6587B4B1A676}">
      <dgm:prSet/>
      <dgm:spPr/>
      <dgm:t>
        <a:bodyPr/>
        <a:lstStyle/>
        <a:p>
          <a:r>
            <a:rPr lang="en-US"/>
            <a:t>Programming tools used to facilitate development and increase developers’ efficiency</a:t>
          </a:r>
        </a:p>
      </dgm:t>
    </dgm:pt>
    <dgm:pt modelId="{4E142908-2649-4A71-BB3C-4E72FBE73CCC}" type="parTrans" cxnId="{F682D26E-965F-4696-B6B0-0649345A122D}">
      <dgm:prSet/>
      <dgm:spPr/>
      <dgm:t>
        <a:bodyPr/>
        <a:lstStyle/>
        <a:p>
          <a:endParaRPr lang="en-US"/>
        </a:p>
      </dgm:t>
    </dgm:pt>
    <dgm:pt modelId="{1A44A0A9-EBC7-4270-8C02-A95688709557}" type="sibTrans" cxnId="{F682D26E-965F-4696-B6B0-0649345A122D}">
      <dgm:prSet/>
      <dgm:spPr/>
      <dgm:t>
        <a:bodyPr/>
        <a:lstStyle/>
        <a:p>
          <a:endParaRPr lang="en-US"/>
        </a:p>
      </dgm:t>
    </dgm:pt>
    <dgm:pt modelId="{2B7457DB-1E83-473D-9E75-931DE7AF015C}">
      <dgm:prSet/>
      <dgm:spPr/>
      <dgm:t>
        <a:bodyPr/>
        <a:lstStyle/>
        <a:p>
          <a:r>
            <a:rPr lang="en-US"/>
            <a:t>Peer reviews and retrospectives used to promote quality</a:t>
          </a:r>
        </a:p>
      </dgm:t>
    </dgm:pt>
    <dgm:pt modelId="{56DC1A76-7B93-416D-89ED-476618DAED78}" type="parTrans" cxnId="{EE81392C-23FD-4BED-A9C8-E2A3974B203C}">
      <dgm:prSet/>
      <dgm:spPr/>
      <dgm:t>
        <a:bodyPr/>
        <a:lstStyle/>
        <a:p>
          <a:endParaRPr lang="en-US"/>
        </a:p>
      </dgm:t>
    </dgm:pt>
    <dgm:pt modelId="{6E5562B3-F2A1-4A27-B74F-99A3043847F2}" type="sibTrans" cxnId="{EE81392C-23FD-4BED-A9C8-E2A3974B203C}">
      <dgm:prSet/>
      <dgm:spPr/>
      <dgm:t>
        <a:bodyPr/>
        <a:lstStyle/>
        <a:p>
          <a:endParaRPr lang="en-US"/>
        </a:p>
      </dgm:t>
    </dgm:pt>
    <dgm:pt modelId="{3E9063B7-AA49-4A5C-89CA-2935019B4859}" type="pres">
      <dgm:prSet presAssocID="{15F3F132-833C-47BA-936C-39639F4FFA1D}" presName="root" presStyleCnt="0">
        <dgm:presLayoutVars>
          <dgm:dir/>
          <dgm:resizeHandles val="exact"/>
        </dgm:presLayoutVars>
      </dgm:prSet>
      <dgm:spPr/>
    </dgm:pt>
    <dgm:pt modelId="{5F2BC2B4-248B-48F5-9011-BB1890D501B2}" type="pres">
      <dgm:prSet presAssocID="{8584ABD5-C6F7-46DC-8A80-CFB6646DDA6D}" presName="compNode" presStyleCnt="0"/>
      <dgm:spPr/>
    </dgm:pt>
    <dgm:pt modelId="{7DADE008-355E-40F3-9172-C2A3A0E236F3}" type="pres">
      <dgm:prSet presAssocID="{8584ABD5-C6F7-46DC-8A80-CFB6646DDA6D}" presName="bgRect" presStyleLbl="bgShp" presStyleIdx="0" presStyleCnt="7"/>
      <dgm:spPr/>
    </dgm:pt>
    <dgm:pt modelId="{7A66B85F-90BB-4BD7-9C97-9FDC947BB30E}" type="pres">
      <dgm:prSet presAssocID="{8584ABD5-C6F7-46DC-8A80-CFB6646DDA6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6D3741BE-FFA1-4C30-B5A3-78BD8FBF232F}" type="pres">
      <dgm:prSet presAssocID="{8584ABD5-C6F7-46DC-8A80-CFB6646DDA6D}" presName="spaceRect" presStyleCnt="0"/>
      <dgm:spPr/>
    </dgm:pt>
    <dgm:pt modelId="{4A1B842F-21B4-4985-AAC1-E19B8FF822DF}" type="pres">
      <dgm:prSet presAssocID="{8584ABD5-C6F7-46DC-8A80-CFB6646DDA6D}" presName="parTx" presStyleLbl="revTx" presStyleIdx="0" presStyleCnt="7">
        <dgm:presLayoutVars>
          <dgm:chMax val="0"/>
          <dgm:chPref val="0"/>
        </dgm:presLayoutVars>
      </dgm:prSet>
      <dgm:spPr/>
    </dgm:pt>
    <dgm:pt modelId="{10AB866C-32E2-45E9-A67D-3A66F253B184}" type="pres">
      <dgm:prSet presAssocID="{C6778E05-B262-4EBA-85DC-D4CDC0366D1D}" presName="sibTrans" presStyleCnt="0"/>
      <dgm:spPr/>
    </dgm:pt>
    <dgm:pt modelId="{3BE1D13C-DE76-464E-9B52-58EDD4309EFA}" type="pres">
      <dgm:prSet presAssocID="{97DA9888-FFB6-4F9E-97B0-76589D21A534}" presName="compNode" presStyleCnt="0"/>
      <dgm:spPr/>
    </dgm:pt>
    <dgm:pt modelId="{CD744F58-C865-49C8-B2F7-A827C7838C7E}" type="pres">
      <dgm:prSet presAssocID="{97DA9888-FFB6-4F9E-97B0-76589D21A534}" presName="bgRect" presStyleLbl="bgShp" presStyleIdx="1" presStyleCnt="7"/>
      <dgm:spPr/>
    </dgm:pt>
    <dgm:pt modelId="{B18C2E09-319E-4AA5-B961-2B1CF051551F}" type="pres">
      <dgm:prSet presAssocID="{97DA9888-FFB6-4F9E-97B0-76589D21A53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48B139E3-37CE-46D8-B394-1E9C6BAAACA4}" type="pres">
      <dgm:prSet presAssocID="{97DA9888-FFB6-4F9E-97B0-76589D21A534}" presName="spaceRect" presStyleCnt="0"/>
      <dgm:spPr/>
    </dgm:pt>
    <dgm:pt modelId="{DCD31AC8-A754-4899-81A2-7E0081ADDEDB}" type="pres">
      <dgm:prSet presAssocID="{97DA9888-FFB6-4F9E-97B0-76589D21A534}" presName="parTx" presStyleLbl="revTx" presStyleIdx="1" presStyleCnt="7">
        <dgm:presLayoutVars>
          <dgm:chMax val="0"/>
          <dgm:chPref val="0"/>
        </dgm:presLayoutVars>
      </dgm:prSet>
      <dgm:spPr/>
    </dgm:pt>
    <dgm:pt modelId="{3D0BAA02-499C-4538-9DD1-4CF1EE10FB95}" type="pres">
      <dgm:prSet presAssocID="{36544BF6-2DA7-4818-A7DD-113C5F48A42F}" presName="sibTrans" presStyleCnt="0"/>
      <dgm:spPr/>
    </dgm:pt>
    <dgm:pt modelId="{EDA881CE-8640-4F36-B311-F2ABAE601B90}" type="pres">
      <dgm:prSet presAssocID="{1E0CE1B8-C52D-452F-B3A5-11FE4077E450}" presName="compNode" presStyleCnt="0"/>
      <dgm:spPr/>
    </dgm:pt>
    <dgm:pt modelId="{2FFD350E-320A-4952-B09E-7D872B8EF638}" type="pres">
      <dgm:prSet presAssocID="{1E0CE1B8-C52D-452F-B3A5-11FE4077E450}" presName="bgRect" presStyleLbl="bgShp" presStyleIdx="2" presStyleCnt="7"/>
      <dgm:spPr/>
    </dgm:pt>
    <dgm:pt modelId="{515C89F3-7660-46BD-B2F8-CE2D494B9D74}" type="pres">
      <dgm:prSet presAssocID="{1E0CE1B8-C52D-452F-B3A5-11FE4077E45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a:ext>
      </dgm:extLst>
    </dgm:pt>
    <dgm:pt modelId="{2FC86255-3B5F-4932-A8E8-5F503B3878A0}" type="pres">
      <dgm:prSet presAssocID="{1E0CE1B8-C52D-452F-B3A5-11FE4077E450}" presName="spaceRect" presStyleCnt="0"/>
      <dgm:spPr/>
    </dgm:pt>
    <dgm:pt modelId="{3DB7924D-6373-4C78-9EEC-26FC8C06C1D8}" type="pres">
      <dgm:prSet presAssocID="{1E0CE1B8-C52D-452F-B3A5-11FE4077E450}" presName="parTx" presStyleLbl="revTx" presStyleIdx="2" presStyleCnt="7">
        <dgm:presLayoutVars>
          <dgm:chMax val="0"/>
          <dgm:chPref val="0"/>
        </dgm:presLayoutVars>
      </dgm:prSet>
      <dgm:spPr/>
    </dgm:pt>
    <dgm:pt modelId="{F7FD682A-8DDD-4312-8C0F-DDE3A77CCA18}" type="pres">
      <dgm:prSet presAssocID="{BF22B131-0B9C-4625-AFC2-73E1A3839C22}" presName="sibTrans" presStyleCnt="0"/>
      <dgm:spPr/>
    </dgm:pt>
    <dgm:pt modelId="{FC1E0BBD-B2E4-4A17-ACDC-C755E64AD581}" type="pres">
      <dgm:prSet presAssocID="{ECD7567D-D4D6-474F-A3BD-5BFC6D6D270B}" presName="compNode" presStyleCnt="0"/>
      <dgm:spPr/>
    </dgm:pt>
    <dgm:pt modelId="{F9E09AC0-165F-4E0D-A9C7-D27C46477BC0}" type="pres">
      <dgm:prSet presAssocID="{ECD7567D-D4D6-474F-A3BD-5BFC6D6D270B}" presName="bgRect" presStyleLbl="bgShp" presStyleIdx="3" presStyleCnt="7"/>
      <dgm:spPr/>
    </dgm:pt>
    <dgm:pt modelId="{B876ED6B-18F9-4B18-909F-CD44F7EF1FFC}" type="pres">
      <dgm:prSet presAssocID="{ECD7567D-D4D6-474F-A3BD-5BFC6D6D270B}"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E7DDE313-2F45-4A3F-AC03-447B27C30DBE}" type="pres">
      <dgm:prSet presAssocID="{ECD7567D-D4D6-474F-A3BD-5BFC6D6D270B}" presName="spaceRect" presStyleCnt="0"/>
      <dgm:spPr/>
    </dgm:pt>
    <dgm:pt modelId="{B46E5BE9-5150-4BB3-93A7-0A914866CB54}" type="pres">
      <dgm:prSet presAssocID="{ECD7567D-D4D6-474F-A3BD-5BFC6D6D270B}" presName="parTx" presStyleLbl="revTx" presStyleIdx="3" presStyleCnt="7">
        <dgm:presLayoutVars>
          <dgm:chMax val="0"/>
          <dgm:chPref val="0"/>
        </dgm:presLayoutVars>
      </dgm:prSet>
      <dgm:spPr/>
    </dgm:pt>
    <dgm:pt modelId="{A52C82E3-63CB-4482-AD5B-4342ADB602A5}" type="pres">
      <dgm:prSet presAssocID="{0898EA8B-AD81-4169-8111-D28756641F4C}" presName="sibTrans" presStyleCnt="0"/>
      <dgm:spPr/>
    </dgm:pt>
    <dgm:pt modelId="{F71E4AFD-DAF1-4E1C-810A-FF857A5B3CB8}" type="pres">
      <dgm:prSet presAssocID="{613AB6A5-1D4B-4EFA-9C94-BF7B6F240657}" presName="compNode" presStyleCnt="0"/>
      <dgm:spPr/>
    </dgm:pt>
    <dgm:pt modelId="{8F6A2E96-B758-4894-A388-B595F500DAA7}" type="pres">
      <dgm:prSet presAssocID="{613AB6A5-1D4B-4EFA-9C94-BF7B6F240657}" presName="bgRect" presStyleLbl="bgShp" presStyleIdx="4" presStyleCnt="7"/>
      <dgm:spPr/>
    </dgm:pt>
    <dgm:pt modelId="{6B403641-614C-47CE-B6FE-9FC280D6121F}" type="pres">
      <dgm:prSet presAssocID="{613AB6A5-1D4B-4EFA-9C94-BF7B6F24065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E0A6003C-627C-490D-BCE0-1E3BFCB618FF}" type="pres">
      <dgm:prSet presAssocID="{613AB6A5-1D4B-4EFA-9C94-BF7B6F240657}" presName="spaceRect" presStyleCnt="0"/>
      <dgm:spPr/>
    </dgm:pt>
    <dgm:pt modelId="{C6D2AABD-ADD4-4A8C-92F3-5E476124B417}" type="pres">
      <dgm:prSet presAssocID="{613AB6A5-1D4B-4EFA-9C94-BF7B6F240657}" presName="parTx" presStyleLbl="revTx" presStyleIdx="4" presStyleCnt="7">
        <dgm:presLayoutVars>
          <dgm:chMax val="0"/>
          <dgm:chPref val="0"/>
        </dgm:presLayoutVars>
      </dgm:prSet>
      <dgm:spPr/>
    </dgm:pt>
    <dgm:pt modelId="{4230E7EB-62B0-4E67-9F80-6FA1B8AD4B6F}" type="pres">
      <dgm:prSet presAssocID="{55B8E179-EF46-4938-8969-98DEA68CD83B}" presName="sibTrans" presStyleCnt="0"/>
      <dgm:spPr/>
    </dgm:pt>
    <dgm:pt modelId="{56E2FA17-A871-4464-8286-342C111CB2BD}" type="pres">
      <dgm:prSet presAssocID="{5F5D9581-1FA1-4BF4-8E01-6587B4B1A676}" presName="compNode" presStyleCnt="0"/>
      <dgm:spPr/>
    </dgm:pt>
    <dgm:pt modelId="{55A7B977-F397-4846-B7DC-4CE62E725AF2}" type="pres">
      <dgm:prSet presAssocID="{5F5D9581-1FA1-4BF4-8E01-6587B4B1A676}" presName="bgRect" presStyleLbl="bgShp" presStyleIdx="5" presStyleCnt="7"/>
      <dgm:spPr/>
    </dgm:pt>
    <dgm:pt modelId="{3BB34349-647F-432E-AE8E-11735464C444}" type="pres">
      <dgm:prSet presAssocID="{5F5D9581-1FA1-4BF4-8E01-6587B4B1A67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rocessor"/>
        </a:ext>
      </dgm:extLst>
    </dgm:pt>
    <dgm:pt modelId="{728AFDDA-7438-489D-8FD9-20EFEBD02C12}" type="pres">
      <dgm:prSet presAssocID="{5F5D9581-1FA1-4BF4-8E01-6587B4B1A676}" presName="spaceRect" presStyleCnt="0"/>
      <dgm:spPr/>
    </dgm:pt>
    <dgm:pt modelId="{D097E2DA-7F3A-4565-BAB7-63DF96EB409F}" type="pres">
      <dgm:prSet presAssocID="{5F5D9581-1FA1-4BF4-8E01-6587B4B1A676}" presName="parTx" presStyleLbl="revTx" presStyleIdx="5" presStyleCnt="7">
        <dgm:presLayoutVars>
          <dgm:chMax val="0"/>
          <dgm:chPref val="0"/>
        </dgm:presLayoutVars>
      </dgm:prSet>
      <dgm:spPr/>
    </dgm:pt>
    <dgm:pt modelId="{D901BF0E-DE4C-4744-88F4-013B4A5FCCD9}" type="pres">
      <dgm:prSet presAssocID="{1A44A0A9-EBC7-4270-8C02-A95688709557}" presName="sibTrans" presStyleCnt="0"/>
      <dgm:spPr/>
    </dgm:pt>
    <dgm:pt modelId="{CDA4A0E8-7022-4BC5-9E6A-DE0EC0A8E6AF}" type="pres">
      <dgm:prSet presAssocID="{2B7457DB-1E83-473D-9E75-931DE7AF015C}" presName="compNode" presStyleCnt="0"/>
      <dgm:spPr/>
    </dgm:pt>
    <dgm:pt modelId="{7BA6B7E0-DBD8-434C-A974-A15FC9A7E43E}" type="pres">
      <dgm:prSet presAssocID="{2B7457DB-1E83-473D-9E75-931DE7AF015C}" presName="bgRect" presStyleLbl="bgShp" presStyleIdx="6" presStyleCnt="7"/>
      <dgm:spPr/>
    </dgm:pt>
    <dgm:pt modelId="{382D3156-5FD1-473A-B8CB-056D70FC2B1D}" type="pres">
      <dgm:prSet presAssocID="{2B7457DB-1E83-473D-9E75-931DE7AF015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ckmark"/>
        </a:ext>
      </dgm:extLst>
    </dgm:pt>
    <dgm:pt modelId="{AAE64ABA-DD6B-46A3-9F8C-277CD7C6E948}" type="pres">
      <dgm:prSet presAssocID="{2B7457DB-1E83-473D-9E75-931DE7AF015C}" presName="spaceRect" presStyleCnt="0"/>
      <dgm:spPr/>
    </dgm:pt>
    <dgm:pt modelId="{DFFBF18D-743A-4368-9A15-75F04BFC7917}" type="pres">
      <dgm:prSet presAssocID="{2B7457DB-1E83-473D-9E75-931DE7AF015C}" presName="parTx" presStyleLbl="revTx" presStyleIdx="6" presStyleCnt="7">
        <dgm:presLayoutVars>
          <dgm:chMax val="0"/>
          <dgm:chPref val="0"/>
        </dgm:presLayoutVars>
      </dgm:prSet>
      <dgm:spPr/>
    </dgm:pt>
  </dgm:ptLst>
  <dgm:cxnLst>
    <dgm:cxn modelId="{0D775012-0762-4EFC-932C-7F76F6D453A7}" srcId="{15F3F132-833C-47BA-936C-39639F4FFA1D}" destId="{613AB6A5-1D4B-4EFA-9C94-BF7B6F240657}" srcOrd="4" destOrd="0" parTransId="{9F033C02-45B8-4D97-87CC-A06CC46573BF}" sibTransId="{55B8E179-EF46-4938-8969-98DEA68CD83B}"/>
    <dgm:cxn modelId="{FC140015-E518-44A6-8B02-7199EB46C701}" srcId="{15F3F132-833C-47BA-936C-39639F4FFA1D}" destId="{97DA9888-FFB6-4F9E-97B0-76589D21A534}" srcOrd="1" destOrd="0" parTransId="{DF3BD974-7BEB-480E-A041-D3BA1460DD90}" sibTransId="{36544BF6-2DA7-4818-A7DD-113C5F48A42F}"/>
    <dgm:cxn modelId="{EE81392C-23FD-4BED-A9C8-E2A3974B203C}" srcId="{15F3F132-833C-47BA-936C-39639F4FFA1D}" destId="{2B7457DB-1E83-473D-9E75-931DE7AF015C}" srcOrd="6" destOrd="0" parTransId="{56DC1A76-7B93-416D-89ED-476618DAED78}" sibTransId="{6E5562B3-F2A1-4A27-B74F-99A3043847F2}"/>
    <dgm:cxn modelId="{C733942F-F560-4013-BB37-185BA9A1083A}" srcId="{15F3F132-833C-47BA-936C-39639F4FFA1D}" destId="{1E0CE1B8-C52D-452F-B3A5-11FE4077E450}" srcOrd="2" destOrd="0" parTransId="{50AB9C5B-E457-48D9-B7F1-89376C90BB4F}" sibTransId="{BF22B131-0B9C-4625-AFC2-73E1A3839C22}"/>
    <dgm:cxn modelId="{7EEB6F3B-9804-426E-B74E-4469059BA4D0}" type="presOf" srcId="{2B7457DB-1E83-473D-9E75-931DE7AF015C}" destId="{DFFBF18D-743A-4368-9A15-75F04BFC7917}" srcOrd="0" destOrd="0" presId="urn:microsoft.com/office/officeart/2018/2/layout/IconVerticalSolidList"/>
    <dgm:cxn modelId="{EDD4E86C-556F-4676-83F3-F939245D30B2}" type="presOf" srcId="{5F5D9581-1FA1-4BF4-8E01-6587B4B1A676}" destId="{D097E2DA-7F3A-4565-BAB7-63DF96EB409F}" srcOrd="0" destOrd="0" presId="urn:microsoft.com/office/officeart/2018/2/layout/IconVerticalSolidList"/>
    <dgm:cxn modelId="{883FF76C-0F06-487C-9009-2095AEEB1EE3}" type="presOf" srcId="{15F3F132-833C-47BA-936C-39639F4FFA1D}" destId="{3E9063B7-AA49-4A5C-89CA-2935019B4859}" srcOrd="0" destOrd="0" presId="urn:microsoft.com/office/officeart/2018/2/layout/IconVerticalSolidList"/>
    <dgm:cxn modelId="{F682D26E-965F-4696-B6B0-0649345A122D}" srcId="{15F3F132-833C-47BA-936C-39639F4FFA1D}" destId="{5F5D9581-1FA1-4BF4-8E01-6587B4B1A676}" srcOrd="5" destOrd="0" parTransId="{4E142908-2649-4A71-BB3C-4E72FBE73CCC}" sibTransId="{1A44A0A9-EBC7-4270-8C02-A95688709557}"/>
    <dgm:cxn modelId="{BBCC7A7B-9C15-469D-9C60-45F40EB15D6F}" srcId="{15F3F132-833C-47BA-936C-39639F4FFA1D}" destId="{ECD7567D-D4D6-474F-A3BD-5BFC6D6D270B}" srcOrd="3" destOrd="0" parTransId="{18325B3D-0324-42C9-9AC9-9A603584A0F3}" sibTransId="{0898EA8B-AD81-4169-8111-D28756641F4C}"/>
    <dgm:cxn modelId="{4F9DB7A5-D626-4BB8-862F-08F9513245F3}" type="presOf" srcId="{97DA9888-FFB6-4F9E-97B0-76589D21A534}" destId="{DCD31AC8-A754-4899-81A2-7E0081ADDEDB}" srcOrd="0" destOrd="0" presId="urn:microsoft.com/office/officeart/2018/2/layout/IconVerticalSolidList"/>
    <dgm:cxn modelId="{C3CCF1B7-D007-4B76-BBA5-7A8376C2D019}" type="presOf" srcId="{613AB6A5-1D4B-4EFA-9C94-BF7B6F240657}" destId="{C6D2AABD-ADD4-4A8C-92F3-5E476124B417}" srcOrd="0" destOrd="0" presId="urn:microsoft.com/office/officeart/2018/2/layout/IconVerticalSolidList"/>
    <dgm:cxn modelId="{9915E4B9-9156-4192-A64F-27B25F6F6D8C}" type="presOf" srcId="{1E0CE1B8-C52D-452F-B3A5-11FE4077E450}" destId="{3DB7924D-6373-4C78-9EEC-26FC8C06C1D8}" srcOrd="0" destOrd="0" presId="urn:microsoft.com/office/officeart/2018/2/layout/IconVerticalSolidList"/>
    <dgm:cxn modelId="{5C97A4CE-B33B-4172-A475-F826D3DFB634}" srcId="{15F3F132-833C-47BA-936C-39639F4FFA1D}" destId="{8584ABD5-C6F7-46DC-8A80-CFB6646DDA6D}" srcOrd="0" destOrd="0" parTransId="{1CB54223-7307-4385-8E48-E9E2ADB1BBAE}" sibTransId="{C6778E05-B262-4EBA-85DC-D4CDC0366D1D}"/>
    <dgm:cxn modelId="{283BAEDB-F121-466F-8218-27BC4EC65C60}" type="presOf" srcId="{ECD7567D-D4D6-474F-A3BD-5BFC6D6D270B}" destId="{B46E5BE9-5150-4BB3-93A7-0A914866CB54}" srcOrd="0" destOrd="0" presId="urn:microsoft.com/office/officeart/2018/2/layout/IconVerticalSolidList"/>
    <dgm:cxn modelId="{9CDB1DDC-9DA9-4707-9224-3F772C43D8F2}" type="presOf" srcId="{8584ABD5-C6F7-46DC-8A80-CFB6646DDA6D}" destId="{4A1B842F-21B4-4985-AAC1-E19B8FF822DF}" srcOrd="0" destOrd="0" presId="urn:microsoft.com/office/officeart/2018/2/layout/IconVerticalSolidList"/>
    <dgm:cxn modelId="{11697B6B-349A-4BD7-A75E-8D1BFA15B69C}" type="presParOf" srcId="{3E9063B7-AA49-4A5C-89CA-2935019B4859}" destId="{5F2BC2B4-248B-48F5-9011-BB1890D501B2}" srcOrd="0" destOrd="0" presId="urn:microsoft.com/office/officeart/2018/2/layout/IconVerticalSolidList"/>
    <dgm:cxn modelId="{6BFD1951-64DE-4232-97FB-0762E775733A}" type="presParOf" srcId="{5F2BC2B4-248B-48F5-9011-BB1890D501B2}" destId="{7DADE008-355E-40F3-9172-C2A3A0E236F3}" srcOrd="0" destOrd="0" presId="urn:microsoft.com/office/officeart/2018/2/layout/IconVerticalSolidList"/>
    <dgm:cxn modelId="{6013437A-3AC5-4291-A9CB-C545E6EAD33F}" type="presParOf" srcId="{5F2BC2B4-248B-48F5-9011-BB1890D501B2}" destId="{7A66B85F-90BB-4BD7-9C97-9FDC947BB30E}" srcOrd="1" destOrd="0" presId="urn:microsoft.com/office/officeart/2018/2/layout/IconVerticalSolidList"/>
    <dgm:cxn modelId="{5C93CC27-E311-42E1-A8B4-E0DB76EF9DE5}" type="presParOf" srcId="{5F2BC2B4-248B-48F5-9011-BB1890D501B2}" destId="{6D3741BE-FFA1-4C30-B5A3-78BD8FBF232F}" srcOrd="2" destOrd="0" presId="urn:microsoft.com/office/officeart/2018/2/layout/IconVerticalSolidList"/>
    <dgm:cxn modelId="{0BCA5D91-EF16-4343-8836-BB6B6C9758E4}" type="presParOf" srcId="{5F2BC2B4-248B-48F5-9011-BB1890D501B2}" destId="{4A1B842F-21B4-4985-AAC1-E19B8FF822DF}" srcOrd="3" destOrd="0" presId="urn:microsoft.com/office/officeart/2018/2/layout/IconVerticalSolidList"/>
    <dgm:cxn modelId="{352DF7A3-8C76-4406-8589-58376D0738A2}" type="presParOf" srcId="{3E9063B7-AA49-4A5C-89CA-2935019B4859}" destId="{10AB866C-32E2-45E9-A67D-3A66F253B184}" srcOrd="1" destOrd="0" presId="urn:microsoft.com/office/officeart/2018/2/layout/IconVerticalSolidList"/>
    <dgm:cxn modelId="{D8834217-6B2B-4B69-AE42-3A3B6BF2C247}" type="presParOf" srcId="{3E9063B7-AA49-4A5C-89CA-2935019B4859}" destId="{3BE1D13C-DE76-464E-9B52-58EDD4309EFA}" srcOrd="2" destOrd="0" presId="urn:microsoft.com/office/officeart/2018/2/layout/IconVerticalSolidList"/>
    <dgm:cxn modelId="{D52B6810-4DF4-42DC-86E9-81C3CD3B5016}" type="presParOf" srcId="{3BE1D13C-DE76-464E-9B52-58EDD4309EFA}" destId="{CD744F58-C865-49C8-B2F7-A827C7838C7E}" srcOrd="0" destOrd="0" presId="urn:microsoft.com/office/officeart/2018/2/layout/IconVerticalSolidList"/>
    <dgm:cxn modelId="{B8719CEC-5466-4103-B984-C76B1605C21E}" type="presParOf" srcId="{3BE1D13C-DE76-464E-9B52-58EDD4309EFA}" destId="{B18C2E09-319E-4AA5-B961-2B1CF051551F}" srcOrd="1" destOrd="0" presId="urn:microsoft.com/office/officeart/2018/2/layout/IconVerticalSolidList"/>
    <dgm:cxn modelId="{852A4C32-D6D1-4BA1-8DCF-ECADA90D41BE}" type="presParOf" srcId="{3BE1D13C-DE76-464E-9B52-58EDD4309EFA}" destId="{48B139E3-37CE-46D8-B394-1E9C6BAAACA4}" srcOrd="2" destOrd="0" presId="urn:microsoft.com/office/officeart/2018/2/layout/IconVerticalSolidList"/>
    <dgm:cxn modelId="{1934A0DA-6B56-42D3-8CE0-36AFD6E12A08}" type="presParOf" srcId="{3BE1D13C-DE76-464E-9B52-58EDD4309EFA}" destId="{DCD31AC8-A754-4899-81A2-7E0081ADDEDB}" srcOrd="3" destOrd="0" presId="urn:microsoft.com/office/officeart/2018/2/layout/IconVerticalSolidList"/>
    <dgm:cxn modelId="{5F766735-AE61-4071-9DCB-A4AEF724B8C4}" type="presParOf" srcId="{3E9063B7-AA49-4A5C-89CA-2935019B4859}" destId="{3D0BAA02-499C-4538-9DD1-4CF1EE10FB95}" srcOrd="3" destOrd="0" presId="urn:microsoft.com/office/officeart/2018/2/layout/IconVerticalSolidList"/>
    <dgm:cxn modelId="{EA6B2941-EB94-44BE-A304-24FBE7DE852A}" type="presParOf" srcId="{3E9063B7-AA49-4A5C-89CA-2935019B4859}" destId="{EDA881CE-8640-4F36-B311-F2ABAE601B90}" srcOrd="4" destOrd="0" presId="urn:microsoft.com/office/officeart/2018/2/layout/IconVerticalSolidList"/>
    <dgm:cxn modelId="{CB24BC86-0861-4C10-8F9E-E10CF99F99B2}" type="presParOf" srcId="{EDA881CE-8640-4F36-B311-F2ABAE601B90}" destId="{2FFD350E-320A-4952-B09E-7D872B8EF638}" srcOrd="0" destOrd="0" presId="urn:microsoft.com/office/officeart/2018/2/layout/IconVerticalSolidList"/>
    <dgm:cxn modelId="{31239EE7-B42D-4BC2-8D42-E6B11E4FC2AE}" type="presParOf" srcId="{EDA881CE-8640-4F36-B311-F2ABAE601B90}" destId="{515C89F3-7660-46BD-B2F8-CE2D494B9D74}" srcOrd="1" destOrd="0" presId="urn:microsoft.com/office/officeart/2018/2/layout/IconVerticalSolidList"/>
    <dgm:cxn modelId="{AEC75772-B619-4B5D-984C-DBA0EAD33B75}" type="presParOf" srcId="{EDA881CE-8640-4F36-B311-F2ABAE601B90}" destId="{2FC86255-3B5F-4932-A8E8-5F503B3878A0}" srcOrd="2" destOrd="0" presId="urn:microsoft.com/office/officeart/2018/2/layout/IconVerticalSolidList"/>
    <dgm:cxn modelId="{7B9F1A0B-D5C3-4AB3-8E89-CEA3D7E080F9}" type="presParOf" srcId="{EDA881CE-8640-4F36-B311-F2ABAE601B90}" destId="{3DB7924D-6373-4C78-9EEC-26FC8C06C1D8}" srcOrd="3" destOrd="0" presId="urn:microsoft.com/office/officeart/2018/2/layout/IconVerticalSolidList"/>
    <dgm:cxn modelId="{4D11F2A6-CEED-47C3-8478-6FAF0BA3FD89}" type="presParOf" srcId="{3E9063B7-AA49-4A5C-89CA-2935019B4859}" destId="{F7FD682A-8DDD-4312-8C0F-DDE3A77CCA18}" srcOrd="5" destOrd="0" presId="urn:microsoft.com/office/officeart/2018/2/layout/IconVerticalSolidList"/>
    <dgm:cxn modelId="{D15B503E-ABBB-4AA7-B661-1D9F4ACF915F}" type="presParOf" srcId="{3E9063B7-AA49-4A5C-89CA-2935019B4859}" destId="{FC1E0BBD-B2E4-4A17-ACDC-C755E64AD581}" srcOrd="6" destOrd="0" presId="urn:microsoft.com/office/officeart/2018/2/layout/IconVerticalSolidList"/>
    <dgm:cxn modelId="{C2C1A5DD-8692-4E5D-A46F-5ACD92BDE121}" type="presParOf" srcId="{FC1E0BBD-B2E4-4A17-ACDC-C755E64AD581}" destId="{F9E09AC0-165F-4E0D-A9C7-D27C46477BC0}" srcOrd="0" destOrd="0" presId="urn:microsoft.com/office/officeart/2018/2/layout/IconVerticalSolidList"/>
    <dgm:cxn modelId="{621F97EC-C0EE-436A-B255-AE710A678B50}" type="presParOf" srcId="{FC1E0BBD-B2E4-4A17-ACDC-C755E64AD581}" destId="{B876ED6B-18F9-4B18-909F-CD44F7EF1FFC}" srcOrd="1" destOrd="0" presId="urn:microsoft.com/office/officeart/2018/2/layout/IconVerticalSolidList"/>
    <dgm:cxn modelId="{BF32256D-E44D-4F30-804E-79195A7430C1}" type="presParOf" srcId="{FC1E0BBD-B2E4-4A17-ACDC-C755E64AD581}" destId="{E7DDE313-2F45-4A3F-AC03-447B27C30DBE}" srcOrd="2" destOrd="0" presId="urn:microsoft.com/office/officeart/2018/2/layout/IconVerticalSolidList"/>
    <dgm:cxn modelId="{F93F8703-D679-45A3-A9BE-06AB8B2346EF}" type="presParOf" srcId="{FC1E0BBD-B2E4-4A17-ACDC-C755E64AD581}" destId="{B46E5BE9-5150-4BB3-93A7-0A914866CB54}" srcOrd="3" destOrd="0" presId="urn:microsoft.com/office/officeart/2018/2/layout/IconVerticalSolidList"/>
    <dgm:cxn modelId="{0AC4CADB-9373-4091-8301-6326DC97BDD4}" type="presParOf" srcId="{3E9063B7-AA49-4A5C-89CA-2935019B4859}" destId="{A52C82E3-63CB-4482-AD5B-4342ADB602A5}" srcOrd="7" destOrd="0" presId="urn:microsoft.com/office/officeart/2018/2/layout/IconVerticalSolidList"/>
    <dgm:cxn modelId="{A22C6B19-AC94-4BA0-AFD0-AD4BEF66E55A}" type="presParOf" srcId="{3E9063B7-AA49-4A5C-89CA-2935019B4859}" destId="{F71E4AFD-DAF1-4E1C-810A-FF857A5B3CB8}" srcOrd="8" destOrd="0" presId="urn:microsoft.com/office/officeart/2018/2/layout/IconVerticalSolidList"/>
    <dgm:cxn modelId="{40CDA058-9BB8-4312-8542-22C9321B1C68}" type="presParOf" srcId="{F71E4AFD-DAF1-4E1C-810A-FF857A5B3CB8}" destId="{8F6A2E96-B758-4894-A388-B595F500DAA7}" srcOrd="0" destOrd="0" presId="urn:microsoft.com/office/officeart/2018/2/layout/IconVerticalSolidList"/>
    <dgm:cxn modelId="{0F3BAAD0-DF58-45E5-AF65-829230E12019}" type="presParOf" srcId="{F71E4AFD-DAF1-4E1C-810A-FF857A5B3CB8}" destId="{6B403641-614C-47CE-B6FE-9FC280D6121F}" srcOrd="1" destOrd="0" presId="urn:microsoft.com/office/officeart/2018/2/layout/IconVerticalSolidList"/>
    <dgm:cxn modelId="{1EB0D66F-51E1-4D6F-B960-8C57628604EB}" type="presParOf" srcId="{F71E4AFD-DAF1-4E1C-810A-FF857A5B3CB8}" destId="{E0A6003C-627C-490D-BCE0-1E3BFCB618FF}" srcOrd="2" destOrd="0" presId="urn:microsoft.com/office/officeart/2018/2/layout/IconVerticalSolidList"/>
    <dgm:cxn modelId="{04B90617-CD85-48F9-B37F-AFFD91170379}" type="presParOf" srcId="{F71E4AFD-DAF1-4E1C-810A-FF857A5B3CB8}" destId="{C6D2AABD-ADD4-4A8C-92F3-5E476124B417}" srcOrd="3" destOrd="0" presId="urn:microsoft.com/office/officeart/2018/2/layout/IconVerticalSolidList"/>
    <dgm:cxn modelId="{A91D5535-764B-4507-91AE-F3D0044D31B0}" type="presParOf" srcId="{3E9063B7-AA49-4A5C-89CA-2935019B4859}" destId="{4230E7EB-62B0-4E67-9F80-6FA1B8AD4B6F}" srcOrd="9" destOrd="0" presId="urn:microsoft.com/office/officeart/2018/2/layout/IconVerticalSolidList"/>
    <dgm:cxn modelId="{5A18EB0F-9DA9-49A6-BA3A-FE2CFF9DBD0B}" type="presParOf" srcId="{3E9063B7-AA49-4A5C-89CA-2935019B4859}" destId="{56E2FA17-A871-4464-8286-342C111CB2BD}" srcOrd="10" destOrd="0" presId="urn:microsoft.com/office/officeart/2018/2/layout/IconVerticalSolidList"/>
    <dgm:cxn modelId="{0082DC27-0391-4A86-A202-BA3B4A354937}" type="presParOf" srcId="{56E2FA17-A871-4464-8286-342C111CB2BD}" destId="{55A7B977-F397-4846-B7DC-4CE62E725AF2}" srcOrd="0" destOrd="0" presId="urn:microsoft.com/office/officeart/2018/2/layout/IconVerticalSolidList"/>
    <dgm:cxn modelId="{3760B194-4DE2-428A-B37B-6FF45B3F9A62}" type="presParOf" srcId="{56E2FA17-A871-4464-8286-342C111CB2BD}" destId="{3BB34349-647F-432E-AE8E-11735464C444}" srcOrd="1" destOrd="0" presId="urn:microsoft.com/office/officeart/2018/2/layout/IconVerticalSolidList"/>
    <dgm:cxn modelId="{4108981C-7879-4034-8F98-8E59F5813399}" type="presParOf" srcId="{56E2FA17-A871-4464-8286-342C111CB2BD}" destId="{728AFDDA-7438-489D-8FD9-20EFEBD02C12}" srcOrd="2" destOrd="0" presId="urn:microsoft.com/office/officeart/2018/2/layout/IconVerticalSolidList"/>
    <dgm:cxn modelId="{AAB39E43-E81F-44F1-AF5A-634CE29018FD}" type="presParOf" srcId="{56E2FA17-A871-4464-8286-342C111CB2BD}" destId="{D097E2DA-7F3A-4565-BAB7-63DF96EB409F}" srcOrd="3" destOrd="0" presId="urn:microsoft.com/office/officeart/2018/2/layout/IconVerticalSolidList"/>
    <dgm:cxn modelId="{6FD88369-6D42-430C-BF15-A89F50BAFA12}" type="presParOf" srcId="{3E9063B7-AA49-4A5C-89CA-2935019B4859}" destId="{D901BF0E-DE4C-4744-88F4-013B4A5FCCD9}" srcOrd="11" destOrd="0" presId="urn:microsoft.com/office/officeart/2018/2/layout/IconVerticalSolidList"/>
    <dgm:cxn modelId="{9B329A73-A3DD-44E1-809B-95B7C4095891}" type="presParOf" srcId="{3E9063B7-AA49-4A5C-89CA-2935019B4859}" destId="{CDA4A0E8-7022-4BC5-9E6A-DE0EC0A8E6AF}" srcOrd="12" destOrd="0" presId="urn:microsoft.com/office/officeart/2018/2/layout/IconVerticalSolidList"/>
    <dgm:cxn modelId="{A916CED0-6E55-4B99-BC84-AE4C55F38534}" type="presParOf" srcId="{CDA4A0E8-7022-4BC5-9E6A-DE0EC0A8E6AF}" destId="{7BA6B7E0-DBD8-434C-A974-A15FC9A7E43E}" srcOrd="0" destOrd="0" presId="urn:microsoft.com/office/officeart/2018/2/layout/IconVerticalSolidList"/>
    <dgm:cxn modelId="{6C26E8C2-BBC3-4264-8D11-E38A79CB7AFE}" type="presParOf" srcId="{CDA4A0E8-7022-4BC5-9E6A-DE0EC0A8E6AF}" destId="{382D3156-5FD1-473A-B8CB-056D70FC2B1D}" srcOrd="1" destOrd="0" presId="urn:microsoft.com/office/officeart/2018/2/layout/IconVerticalSolidList"/>
    <dgm:cxn modelId="{19B906D7-267E-4106-A80F-8C055B357CBD}" type="presParOf" srcId="{CDA4A0E8-7022-4BC5-9E6A-DE0EC0A8E6AF}" destId="{AAE64ABA-DD6B-46A3-9F8C-277CD7C6E948}" srcOrd="2" destOrd="0" presId="urn:microsoft.com/office/officeart/2018/2/layout/IconVerticalSolidList"/>
    <dgm:cxn modelId="{A9663BD1-90EF-4DEA-803C-18C0816185DF}" type="presParOf" srcId="{CDA4A0E8-7022-4BC5-9E6A-DE0EC0A8E6AF}" destId="{DFFBF18D-743A-4368-9A15-75F04BFC791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F81A47E-5B35-4CD6-B34D-FAF4E9DE3C7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23BB33D-1591-4998-8539-35AC3403D0FD}">
      <dgm:prSet/>
      <dgm:spPr/>
      <dgm:t>
        <a:bodyPr/>
        <a:lstStyle/>
        <a:p>
          <a:r>
            <a:rPr lang="en-GB" b="1"/>
            <a:t>Release management</a:t>
          </a:r>
          <a:r>
            <a:rPr lang="en-GB"/>
            <a:t> is the process of managing, planning, scheduling and controlling a software build through different stages and environments; including testing and deploying software releases</a:t>
          </a:r>
          <a:endParaRPr lang="en-US"/>
        </a:p>
      </dgm:t>
    </dgm:pt>
    <dgm:pt modelId="{D9A5F3B2-BA5A-4F8A-8540-4461AC93845D}" type="parTrans" cxnId="{EBAE2231-8E63-4677-83F7-682F964FE756}">
      <dgm:prSet/>
      <dgm:spPr/>
      <dgm:t>
        <a:bodyPr/>
        <a:lstStyle/>
        <a:p>
          <a:endParaRPr lang="en-US"/>
        </a:p>
      </dgm:t>
    </dgm:pt>
    <dgm:pt modelId="{CE754DF9-EBF9-47ED-999A-E0BFFDC83323}" type="sibTrans" cxnId="{EBAE2231-8E63-4677-83F7-682F964FE756}">
      <dgm:prSet/>
      <dgm:spPr/>
      <dgm:t>
        <a:bodyPr/>
        <a:lstStyle/>
        <a:p>
          <a:endParaRPr lang="en-US"/>
        </a:p>
      </dgm:t>
    </dgm:pt>
    <dgm:pt modelId="{E62226D3-FC24-4023-85B6-74D5ADA43033}">
      <dgm:prSet/>
      <dgm:spPr/>
      <dgm:t>
        <a:bodyPr/>
        <a:lstStyle/>
        <a:p>
          <a:r>
            <a:rPr lang="en-GB"/>
            <a:t>As software systems become more distributed, they invariably become more specialized and complex</a:t>
          </a:r>
          <a:endParaRPr lang="en-US"/>
        </a:p>
      </dgm:t>
    </dgm:pt>
    <dgm:pt modelId="{FE61CBD8-8807-448E-8F6F-5DE702A75653}" type="parTrans" cxnId="{F51E0FFE-EA6D-48C6-9A47-EE5C9B5451C3}">
      <dgm:prSet/>
      <dgm:spPr/>
      <dgm:t>
        <a:bodyPr/>
        <a:lstStyle/>
        <a:p>
          <a:endParaRPr lang="en-US"/>
        </a:p>
      </dgm:t>
    </dgm:pt>
    <dgm:pt modelId="{8C5E4CCC-0A89-483A-934A-B1C9B1ABA271}" type="sibTrans" cxnId="{F51E0FFE-EA6D-48C6-9A47-EE5C9B5451C3}">
      <dgm:prSet/>
      <dgm:spPr/>
      <dgm:t>
        <a:bodyPr/>
        <a:lstStyle/>
        <a:p>
          <a:endParaRPr lang="en-US"/>
        </a:p>
      </dgm:t>
    </dgm:pt>
    <dgm:pt modelId="{9A268F60-78E7-4D6C-A2F9-F2A066FE3ACD}">
      <dgm:prSet/>
      <dgm:spPr/>
      <dgm:t>
        <a:bodyPr/>
        <a:lstStyle/>
        <a:p>
          <a:r>
            <a:rPr lang="en-GB"/>
            <a:t>Particularly important for Agile methodologies, as they have frequent software releases</a:t>
          </a:r>
          <a:endParaRPr lang="en-US"/>
        </a:p>
      </dgm:t>
    </dgm:pt>
    <dgm:pt modelId="{A8B3D446-64AF-4FF1-B288-E77BCC98BFB2}" type="parTrans" cxnId="{F392051E-9232-4E17-821A-540DE2A38A43}">
      <dgm:prSet/>
      <dgm:spPr/>
      <dgm:t>
        <a:bodyPr/>
        <a:lstStyle/>
        <a:p>
          <a:endParaRPr lang="en-US"/>
        </a:p>
      </dgm:t>
    </dgm:pt>
    <dgm:pt modelId="{C2354774-12DD-4EE7-B66C-A4725ED3A6FF}" type="sibTrans" cxnId="{F392051E-9232-4E17-821A-540DE2A38A43}">
      <dgm:prSet/>
      <dgm:spPr/>
      <dgm:t>
        <a:bodyPr/>
        <a:lstStyle/>
        <a:p>
          <a:endParaRPr lang="en-US"/>
        </a:p>
      </dgm:t>
    </dgm:pt>
    <dgm:pt modelId="{F9C0A939-69BB-4A37-AC15-D3B00F724FF1}" type="pres">
      <dgm:prSet presAssocID="{CF81A47E-5B35-4CD6-B34D-FAF4E9DE3C74}" presName="root" presStyleCnt="0">
        <dgm:presLayoutVars>
          <dgm:dir/>
          <dgm:resizeHandles val="exact"/>
        </dgm:presLayoutVars>
      </dgm:prSet>
      <dgm:spPr/>
    </dgm:pt>
    <dgm:pt modelId="{03B1C18C-94E5-41F1-91D0-88CB5197A324}" type="pres">
      <dgm:prSet presAssocID="{323BB33D-1591-4998-8539-35AC3403D0FD}" presName="compNode" presStyleCnt="0"/>
      <dgm:spPr/>
    </dgm:pt>
    <dgm:pt modelId="{AF27B0FF-EC72-4EE3-B124-4E8643264EE4}" type="pres">
      <dgm:prSet presAssocID="{323BB33D-1591-4998-8539-35AC3403D0FD}" presName="bgRect" presStyleLbl="bgShp" presStyleIdx="0" presStyleCnt="3"/>
      <dgm:spPr/>
    </dgm:pt>
    <dgm:pt modelId="{EA9340ED-55C8-4933-BD15-16B837724040}" type="pres">
      <dgm:prSet presAssocID="{323BB33D-1591-4998-8539-35AC3403D0F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801D673-DBBC-4C38-BCF8-30F8878DDE53}" type="pres">
      <dgm:prSet presAssocID="{323BB33D-1591-4998-8539-35AC3403D0FD}" presName="spaceRect" presStyleCnt="0"/>
      <dgm:spPr/>
    </dgm:pt>
    <dgm:pt modelId="{29C8FE87-4B6F-4AEB-9F72-A62965F16AF1}" type="pres">
      <dgm:prSet presAssocID="{323BB33D-1591-4998-8539-35AC3403D0FD}" presName="parTx" presStyleLbl="revTx" presStyleIdx="0" presStyleCnt="3">
        <dgm:presLayoutVars>
          <dgm:chMax val="0"/>
          <dgm:chPref val="0"/>
        </dgm:presLayoutVars>
      </dgm:prSet>
      <dgm:spPr/>
    </dgm:pt>
    <dgm:pt modelId="{58256A8C-4483-4855-99A0-4A2C08FDD4FA}" type="pres">
      <dgm:prSet presAssocID="{CE754DF9-EBF9-47ED-999A-E0BFFDC83323}" presName="sibTrans" presStyleCnt="0"/>
      <dgm:spPr/>
    </dgm:pt>
    <dgm:pt modelId="{92B59B50-E4F9-4A0A-B594-76368593526E}" type="pres">
      <dgm:prSet presAssocID="{E62226D3-FC24-4023-85B6-74D5ADA43033}" presName="compNode" presStyleCnt="0"/>
      <dgm:spPr/>
    </dgm:pt>
    <dgm:pt modelId="{B9F17126-C043-4A9C-BFA8-6A92810DCAA7}" type="pres">
      <dgm:prSet presAssocID="{E62226D3-FC24-4023-85B6-74D5ADA43033}" presName="bgRect" presStyleLbl="bgShp" presStyleIdx="1" presStyleCnt="3"/>
      <dgm:spPr/>
    </dgm:pt>
    <dgm:pt modelId="{589BC7C0-1949-4F0D-AC94-CA072281143B}" type="pres">
      <dgm:prSet presAssocID="{E62226D3-FC24-4023-85B6-74D5ADA4303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A924CD9A-B2EE-453E-AA7F-E39FFAA3FE44}" type="pres">
      <dgm:prSet presAssocID="{E62226D3-FC24-4023-85B6-74D5ADA43033}" presName="spaceRect" presStyleCnt="0"/>
      <dgm:spPr/>
    </dgm:pt>
    <dgm:pt modelId="{938D93C5-7CEA-43EE-BFA3-3135FEB647EF}" type="pres">
      <dgm:prSet presAssocID="{E62226D3-FC24-4023-85B6-74D5ADA43033}" presName="parTx" presStyleLbl="revTx" presStyleIdx="1" presStyleCnt="3">
        <dgm:presLayoutVars>
          <dgm:chMax val="0"/>
          <dgm:chPref val="0"/>
        </dgm:presLayoutVars>
      </dgm:prSet>
      <dgm:spPr/>
    </dgm:pt>
    <dgm:pt modelId="{066D20D5-55EA-46F1-A358-163B3A21E15F}" type="pres">
      <dgm:prSet presAssocID="{8C5E4CCC-0A89-483A-934A-B1C9B1ABA271}" presName="sibTrans" presStyleCnt="0"/>
      <dgm:spPr/>
    </dgm:pt>
    <dgm:pt modelId="{5AFCCFD4-C44E-4742-9FC0-CDD091E02716}" type="pres">
      <dgm:prSet presAssocID="{9A268F60-78E7-4D6C-A2F9-F2A066FE3ACD}" presName="compNode" presStyleCnt="0"/>
      <dgm:spPr/>
    </dgm:pt>
    <dgm:pt modelId="{5D9FE333-FB02-4AFD-88AA-96A23FC1D722}" type="pres">
      <dgm:prSet presAssocID="{9A268F60-78E7-4D6C-A2F9-F2A066FE3ACD}" presName="bgRect" presStyleLbl="bgShp" presStyleIdx="2" presStyleCnt="3"/>
      <dgm:spPr/>
    </dgm:pt>
    <dgm:pt modelId="{B51A8D02-6A2E-4202-9C6F-A6E8EDD12257}" type="pres">
      <dgm:prSet presAssocID="{9A268F60-78E7-4D6C-A2F9-F2A066FE3AC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40D1FCEB-4A34-4F11-BD56-C6B7BF9B057F}" type="pres">
      <dgm:prSet presAssocID="{9A268F60-78E7-4D6C-A2F9-F2A066FE3ACD}" presName="spaceRect" presStyleCnt="0"/>
      <dgm:spPr/>
    </dgm:pt>
    <dgm:pt modelId="{E4968280-383D-4AC1-B686-A1C2B08E691C}" type="pres">
      <dgm:prSet presAssocID="{9A268F60-78E7-4D6C-A2F9-F2A066FE3ACD}" presName="parTx" presStyleLbl="revTx" presStyleIdx="2" presStyleCnt="3">
        <dgm:presLayoutVars>
          <dgm:chMax val="0"/>
          <dgm:chPref val="0"/>
        </dgm:presLayoutVars>
      </dgm:prSet>
      <dgm:spPr/>
    </dgm:pt>
  </dgm:ptLst>
  <dgm:cxnLst>
    <dgm:cxn modelId="{F392051E-9232-4E17-821A-540DE2A38A43}" srcId="{CF81A47E-5B35-4CD6-B34D-FAF4E9DE3C74}" destId="{9A268F60-78E7-4D6C-A2F9-F2A066FE3ACD}" srcOrd="2" destOrd="0" parTransId="{A8B3D446-64AF-4FF1-B288-E77BCC98BFB2}" sibTransId="{C2354774-12DD-4EE7-B66C-A4725ED3A6FF}"/>
    <dgm:cxn modelId="{1F39962E-152E-4109-9A53-9A5CFD5354DA}" type="presOf" srcId="{9A268F60-78E7-4D6C-A2F9-F2A066FE3ACD}" destId="{E4968280-383D-4AC1-B686-A1C2B08E691C}" srcOrd="0" destOrd="0" presId="urn:microsoft.com/office/officeart/2018/2/layout/IconVerticalSolidList"/>
    <dgm:cxn modelId="{EBAE2231-8E63-4677-83F7-682F964FE756}" srcId="{CF81A47E-5B35-4CD6-B34D-FAF4E9DE3C74}" destId="{323BB33D-1591-4998-8539-35AC3403D0FD}" srcOrd="0" destOrd="0" parTransId="{D9A5F3B2-BA5A-4F8A-8540-4461AC93845D}" sibTransId="{CE754DF9-EBF9-47ED-999A-E0BFFDC83323}"/>
    <dgm:cxn modelId="{56982D3B-9F33-4B57-8140-51B7319D35B1}" type="presOf" srcId="{323BB33D-1591-4998-8539-35AC3403D0FD}" destId="{29C8FE87-4B6F-4AEB-9F72-A62965F16AF1}" srcOrd="0" destOrd="0" presId="urn:microsoft.com/office/officeart/2018/2/layout/IconVerticalSolidList"/>
    <dgm:cxn modelId="{6DE9DB4E-E5CF-4CEF-8B57-3ADFE4D4CF7F}" type="presOf" srcId="{CF81A47E-5B35-4CD6-B34D-FAF4E9DE3C74}" destId="{F9C0A939-69BB-4A37-AC15-D3B00F724FF1}" srcOrd="0" destOrd="0" presId="urn:microsoft.com/office/officeart/2018/2/layout/IconVerticalSolidList"/>
    <dgm:cxn modelId="{1F45A4DD-7675-4F95-8433-363F5BF6994C}" type="presOf" srcId="{E62226D3-FC24-4023-85B6-74D5ADA43033}" destId="{938D93C5-7CEA-43EE-BFA3-3135FEB647EF}" srcOrd="0" destOrd="0" presId="urn:microsoft.com/office/officeart/2018/2/layout/IconVerticalSolidList"/>
    <dgm:cxn modelId="{F51E0FFE-EA6D-48C6-9A47-EE5C9B5451C3}" srcId="{CF81A47E-5B35-4CD6-B34D-FAF4E9DE3C74}" destId="{E62226D3-FC24-4023-85B6-74D5ADA43033}" srcOrd="1" destOrd="0" parTransId="{FE61CBD8-8807-448E-8F6F-5DE702A75653}" sibTransId="{8C5E4CCC-0A89-483A-934A-B1C9B1ABA271}"/>
    <dgm:cxn modelId="{1FA02DC2-8EBE-4871-9058-AD122A46188B}" type="presParOf" srcId="{F9C0A939-69BB-4A37-AC15-D3B00F724FF1}" destId="{03B1C18C-94E5-41F1-91D0-88CB5197A324}" srcOrd="0" destOrd="0" presId="urn:microsoft.com/office/officeart/2018/2/layout/IconVerticalSolidList"/>
    <dgm:cxn modelId="{86838ED0-D0B0-4971-B2F5-E007A55B83C1}" type="presParOf" srcId="{03B1C18C-94E5-41F1-91D0-88CB5197A324}" destId="{AF27B0FF-EC72-4EE3-B124-4E8643264EE4}" srcOrd="0" destOrd="0" presId="urn:microsoft.com/office/officeart/2018/2/layout/IconVerticalSolidList"/>
    <dgm:cxn modelId="{83605632-1DA8-4711-9DCB-496F77CD5A4E}" type="presParOf" srcId="{03B1C18C-94E5-41F1-91D0-88CB5197A324}" destId="{EA9340ED-55C8-4933-BD15-16B837724040}" srcOrd="1" destOrd="0" presId="urn:microsoft.com/office/officeart/2018/2/layout/IconVerticalSolidList"/>
    <dgm:cxn modelId="{78D4142C-17C3-440C-A238-A3E497353FAE}" type="presParOf" srcId="{03B1C18C-94E5-41F1-91D0-88CB5197A324}" destId="{E801D673-DBBC-4C38-BCF8-30F8878DDE53}" srcOrd="2" destOrd="0" presId="urn:microsoft.com/office/officeart/2018/2/layout/IconVerticalSolidList"/>
    <dgm:cxn modelId="{78FF9A36-ADA0-4F90-859A-7B14AB041CB5}" type="presParOf" srcId="{03B1C18C-94E5-41F1-91D0-88CB5197A324}" destId="{29C8FE87-4B6F-4AEB-9F72-A62965F16AF1}" srcOrd="3" destOrd="0" presId="urn:microsoft.com/office/officeart/2018/2/layout/IconVerticalSolidList"/>
    <dgm:cxn modelId="{5C172730-1494-49FF-AD07-B7FAFD4EE896}" type="presParOf" srcId="{F9C0A939-69BB-4A37-AC15-D3B00F724FF1}" destId="{58256A8C-4483-4855-99A0-4A2C08FDD4FA}" srcOrd="1" destOrd="0" presId="urn:microsoft.com/office/officeart/2018/2/layout/IconVerticalSolidList"/>
    <dgm:cxn modelId="{69504D60-DA94-4917-A1AF-82E34E77A4B1}" type="presParOf" srcId="{F9C0A939-69BB-4A37-AC15-D3B00F724FF1}" destId="{92B59B50-E4F9-4A0A-B594-76368593526E}" srcOrd="2" destOrd="0" presId="urn:microsoft.com/office/officeart/2018/2/layout/IconVerticalSolidList"/>
    <dgm:cxn modelId="{5B693D28-5087-48C9-985E-77F6DD7D73DD}" type="presParOf" srcId="{92B59B50-E4F9-4A0A-B594-76368593526E}" destId="{B9F17126-C043-4A9C-BFA8-6A92810DCAA7}" srcOrd="0" destOrd="0" presId="urn:microsoft.com/office/officeart/2018/2/layout/IconVerticalSolidList"/>
    <dgm:cxn modelId="{64DB9816-BDFE-49F2-A333-60307586DE81}" type="presParOf" srcId="{92B59B50-E4F9-4A0A-B594-76368593526E}" destId="{589BC7C0-1949-4F0D-AC94-CA072281143B}" srcOrd="1" destOrd="0" presId="urn:microsoft.com/office/officeart/2018/2/layout/IconVerticalSolidList"/>
    <dgm:cxn modelId="{1F3A43E8-BA16-419C-B5D7-B916BE440383}" type="presParOf" srcId="{92B59B50-E4F9-4A0A-B594-76368593526E}" destId="{A924CD9A-B2EE-453E-AA7F-E39FFAA3FE44}" srcOrd="2" destOrd="0" presId="urn:microsoft.com/office/officeart/2018/2/layout/IconVerticalSolidList"/>
    <dgm:cxn modelId="{DB2D253B-E14D-493B-8A6C-5ED924CB3447}" type="presParOf" srcId="{92B59B50-E4F9-4A0A-B594-76368593526E}" destId="{938D93C5-7CEA-43EE-BFA3-3135FEB647EF}" srcOrd="3" destOrd="0" presId="urn:microsoft.com/office/officeart/2018/2/layout/IconVerticalSolidList"/>
    <dgm:cxn modelId="{B52D778D-5BB9-4B4E-8D3E-E21DEF721A8A}" type="presParOf" srcId="{F9C0A939-69BB-4A37-AC15-D3B00F724FF1}" destId="{066D20D5-55EA-46F1-A358-163B3A21E15F}" srcOrd="3" destOrd="0" presId="urn:microsoft.com/office/officeart/2018/2/layout/IconVerticalSolidList"/>
    <dgm:cxn modelId="{ABEBCABA-7682-4357-9592-4BBFC137069D}" type="presParOf" srcId="{F9C0A939-69BB-4A37-AC15-D3B00F724FF1}" destId="{5AFCCFD4-C44E-4742-9FC0-CDD091E02716}" srcOrd="4" destOrd="0" presId="urn:microsoft.com/office/officeart/2018/2/layout/IconVerticalSolidList"/>
    <dgm:cxn modelId="{1F694121-196F-4852-A46B-9C0C35C971BA}" type="presParOf" srcId="{5AFCCFD4-C44E-4742-9FC0-CDD091E02716}" destId="{5D9FE333-FB02-4AFD-88AA-96A23FC1D722}" srcOrd="0" destOrd="0" presId="urn:microsoft.com/office/officeart/2018/2/layout/IconVerticalSolidList"/>
    <dgm:cxn modelId="{16B87872-D675-4327-8BCE-E2B136116CDA}" type="presParOf" srcId="{5AFCCFD4-C44E-4742-9FC0-CDD091E02716}" destId="{B51A8D02-6A2E-4202-9C6F-A6E8EDD12257}" srcOrd="1" destOrd="0" presId="urn:microsoft.com/office/officeart/2018/2/layout/IconVerticalSolidList"/>
    <dgm:cxn modelId="{51BADE58-2947-4B8C-92B0-016A33BF2CD6}" type="presParOf" srcId="{5AFCCFD4-C44E-4742-9FC0-CDD091E02716}" destId="{40D1FCEB-4A34-4F11-BD56-C6B7BF9B057F}" srcOrd="2" destOrd="0" presId="urn:microsoft.com/office/officeart/2018/2/layout/IconVerticalSolidList"/>
    <dgm:cxn modelId="{61EED2A4-0B94-46A4-8AD3-E0415610307E}" type="presParOf" srcId="{5AFCCFD4-C44E-4742-9FC0-CDD091E02716}" destId="{E4968280-383D-4AC1-B686-A1C2B08E69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B943E5-DE94-4E47-97B0-15A7CF9D4AC2}"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9FE814B5-7F73-43D4-8465-436757AAF0D8}">
      <dgm:prSet/>
      <dgm:spPr/>
      <dgm:t>
        <a:bodyPr/>
        <a:lstStyle/>
        <a:p>
          <a:r>
            <a:rPr lang="en-US" b="1"/>
            <a:t>Structured</a:t>
          </a:r>
          <a:endParaRPr lang="en-US"/>
        </a:p>
      </dgm:t>
    </dgm:pt>
    <dgm:pt modelId="{FB1CD7C6-A9D7-44AA-9BD0-30D5F4ED2F07}" type="parTrans" cxnId="{70B3A46F-8D29-485A-B358-85A1E58A7E8A}">
      <dgm:prSet/>
      <dgm:spPr/>
      <dgm:t>
        <a:bodyPr/>
        <a:lstStyle/>
        <a:p>
          <a:endParaRPr lang="en-US"/>
        </a:p>
      </dgm:t>
    </dgm:pt>
    <dgm:pt modelId="{8F959D94-5809-4431-B44E-992C8C2E9053}" type="sibTrans" cxnId="{70B3A46F-8D29-485A-B358-85A1E58A7E8A}">
      <dgm:prSet/>
      <dgm:spPr/>
      <dgm:t>
        <a:bodyPr/>
        <a:lstStyle/>
        <a:p>
          <a:endParaRPr lang="en-US"/>
        </a:p>
      </dgm:t>
    </dgm:pt>
    <dgm:pt modelId="{762DF457-5E03-491B-ADB4-7427B18CB23A}">
      <dgm:prSet/>
      <dgm:spPr/>
      <dgm:t>
        <a:bodyPr/>
        <a:lstStyle/>
        <a:p>
          <a:r>
            <a:rPr lang="en-GB" b="1"/>
            <a:t>Sequential</a:t>
          </a:r>
          <a:r>
            <a:rPr lang="en-GB"/>
            <a:t> (non-iterative) </a:t>
          </a:r>
          <a:endParaRPr lang="en-US"/>
        </a:p>
      </dgm:t>
    </dgm:pt>
    <dgm:pt modelId="{7C5C572A-718D-4C08-AC73-94AF69CEDC30}" type="parTrans" cxnId="{9069D85A-FDAE-4FB4-9FAC-CE7138FBA10E}">
      <dgm:prSet/>
      <dgm:spPr/>
      <dgm:t>
        <a:bodyPr/>
        <a:lstStyle/>
        <a:p>
          <a:endParaRPr lang="en-US"/>
        </a:p>
      </dgm:t>
    </dgm:pt>
    <dgm:pt modelId="{39ABBA83-A57C-46E9-B686-2C2FEF62E148}" type="sibTrans" cxnId="{9069D85A-FDAE-4FB4-9FAC-CE7138FBA10E}">
      <dgm:prSet/>
      <dgm:spPr/>
      <dgm:t>
        <a:bodyPr/>
        <a:lstStyle/>
        <a:p>
          <a:endParaRPr lang="en-US"/>
        </a:p>
      </dgm:t>
    </dgm:pt>
    <dgm:pt modelId="{CB717C05-E51D-417D-B6DA-B3C7B92B88D6}">
      <dgm:prSet/>
      <dgm:spPr/>
      <dgm:t>
        <a:bodyPr/>
        <a:lstStyle/>
        <a:p>
          <a:r>
            <a:rPr lang="en-GB" u="sng"/>
            <a:t>Progress is seen as flowing steadily downwards </a:t>
          </a:r>
          <a:r>
            <a:rPr lang="en-GB"/>
            <a:t>(</a:t>
          </a:r>
          <a:r>
            <a:rPr lang="en-GB" i="1"/>
            <a:t>like a waterfall</a:t>
          </a:r>
          <a:r>
            <a:rPr lang="en-GB"/>
            <a:t>) through the </a:t>
          </a:r>
          <a:r>
            <a:rPr lang="en-GB" b="1" i="1"/>
            <a:t>SDLC</a:t>
          </a:r>
          <a:r>
            <a:rPr lang="en-GB"/>
            <a:t> stages</a:t>
          </a:r>
          <a:endParaRPr lang="en-US"/>
        </a:p>
      </dgm:t>
    </dgm:pt>
    <dgm:pt modelId="{9AD38C68-8E48-469E-A916-0DA1EA5F4553}" type="parTrans" cxnId="{E9D7C7C7-D801-4918-843B-4AC55C171E05}">
      <dgm:prSet/>
      <dgm:spPr/>
      <dgm:t>
        <a:bodyPr/>
        <a:lstStyle/>
        <a:p>
          <a:endParaRPr lang="en-US"/>
        </a:p>
      </dgm:t>
    </dgm:pt>
    <dgm:pt modelId="{81B24038-CD12-46BE-8C14-B018D0C48368}" type="sibTrans" cxnId="{E9D7C7C7-D801-4918-843B-4AC55C171E05}">
      <dgm:prSet/>
      <dgm:spPr/>
      <dgm:t>
        <a:bodyPr/>
        <a:lstStyle/>
        <a:p>
          <a:endParaRPr lang="en-US"/>
        </a:p>
      </dgm:t>
    </dgm:pt>
    <dgm:pt modelId="{8C1E10F7-A354-4248-9678-13735E5AA1C2}">
      <dgm:prSet/>
      <dgm:spPr/>
      <dgm:t>
        <a:bodyPr/>
        <a:lstStyle/>
        <a:p>
          <a:r>
            <a:rPr lang="en-GB"/>
            <a:t>Move to the next stage only when its preceding phase is reviewed and verified</a:t>
          </a:r>
          <a:endParaRPr lang="en-US"/>
        </a:p>
      </dgm:t>
    </dgm:pt>
    <dgm:pt modelId="{831B582F-2085-429F-9165-EBB88587B7E5}" type="parTrans" cxnId="{BCBD3525-D247-4E8D-96DA-059FA593CDB0}">
      <dgm:prSet/>
      <dgm:spPr/>
      <dgm:t>
        <a:bodyPr/>
        <a:lstStyle/>
        <a:p>
          <a:endParaRPr lang="en-US"/>
        </a:p>
      </dgm:t>
    </dgm:pt>
    <dgm:pt modelId="{8A4E8336-01CC-4618-8679-9165CED898D9}" type="sibTrans" cxnId="{BCBD3525-D247-4E8D-96DA-059FA593CDB0}">
      <dgm:prSet/>
      <dgm:spPr/>
      <dgm:t>
        <a:bodyPr/>
        <a:lstStyle/>
        <a:p>
          <a:endParaRPr lang="en-US"/>
        </a:p>
      </dgm:t>
    </dgm:pt>
    <dgm:pt modelId="{1A6BBE44-59F1-4CA2-B100-B1D300CB28DF}">
      <dgm:prSet/>
      <dgm:spPr/>
      <dgm:t>
        <a:bodyPr/>
        <a:lstStyle/>
        <a:p>
          <a:r>
            <a:rPr lang="en-GB"/>
            <a:t>If errors are discovered, it is possible to return to earlier stages</a:t>
          </a:r>
          <a:endParaRPr lang="en-US"/>
        </a:p>
      </dgm:t>
    </dgm:pt>
    <dgm:pt modelId="{0BD63683-74C0-48F1-A799-4807EA230182}" type="parTrans" cxnId="{C145BE10-D832-4CE2-B782-BD5559BFD5E7}">
      <dgm:prSet/>
      <dgm:spPr/>
      <dgm:t>
        <a:bodyPr/>
        <a:lstStyle/>
        <a:p>
          <a:endParaRPr lang="en-US"/>
        </a:p>
      </dgm:t>
    </dgm:pt>
    <dgm:pt modelId="{A169AA08-C851-4C2D-8C69-3816467145FD}" type="sibTrans" cxnId="{C145BE10-D832-4CE2-B782-BD5559BFD5E7}">
      <dgm:prSet/>
      <dgm:spPr/>
      <dgm:t>
        <a:bodyPr/>
        <a:lstStyle/>
        <a:p>
          <a:endParaRPr lang="en-US"/>
        </a:p>
      </dgm:t>
    </dgm:pt>
    <dgm:pt modelId="{C11278A6-05B3-4802-B3CC-E0C51978B3FF}">
      <dgm:prSet/>
      <dgm:spPr/>
      <dgm:t>
        <a:bodyPr/>
        <a:lstStyle/>
        <a:p>
          <a:r>
            <a:rPr lang="en-GB"/>
            <a:t>Clear milestones</a:t>
          </a:r>
          <a:endParaRPr lang="en-US"/>
        </a:p>
      </dgm:t>
    </dgm:pt>
    <dgm:pt modelId="{18E6B83B-4A52-46E0-A85E-4B3A2AC75C8C}" type="parTrans" cxnId="{86D69938-7EAA-470D-AF35-BB6C03BCCAE4}">
      <dgm:prSet/>
      <dgm:spPr/>
      <dgm:t>
        <a:bodyPr/>
        <a:lstStyle/>
        <a:p>
          <a:endParaRPr lang="en-US"/>
        </a:p>
      </dgm:t>
    </dgm:pt>
    <dgm:pt modelId="{A80B6B71-3E3A-474D-8AEA-AE7AB6530541}" type="sibTrans" cxnId="{86D69938-7EAA-470D-AF35-BB6C03BCCAE4}">
      <dgm:prSet/>
      <dgm:spPr/>
      <dgm:t>
        <a:bodyPr/>
        <a:lstStyle/>
        <a:p>
          <a:endParaRPr lang="en-US"/>
        </a:p>
      </dgm:t>
    </dgm:pt>
    <dgm:pt modelId="{2A122454-383A-4719-9889-C7A68713CB8A}">
      <dgm:prSet/>
      <dgm:spPr/>
      <dgm:t>
        <a:bodyPr/>
        <a:lstStyle/>
        <a:p>
          <a:r>
            <a:rPr lang="en-GB"/>
            <a:t>Emphasis on documentation</a:t>
          </a:r>
          <a:endParaRPr lang="en-US"/>
        </a:p>
      </dgm:t>
    </dgm:pt>
    <dgm:pt modelId="{CD4859C0-3604-459B-A5DD-DD6768207D5B}" type="parTrans" cxnId="{3B2B355B-1508-44B0-A2B6-01D578963C78}">
      <dgm:prSet/>
      <dgm:spPr/>
      <dgm:t>
        <a:bodyPr/>
        <a:lstStyle/>
        <a:p>
          <a:endParaRPr lang="en-US"/>
        </a:p>
      </dgm:t>
    </dgm:pt>
    <dgm:pt modelId="{055A195E-D5B5-4593-BCDA-BE0EF41CD513}" type="sibTrans" cxnId="{3B2B355B-1508-44B0-A2B6-01D578963C78}">
      <dgm:prSet/>
      <dgm:spPr/>
      <dgm:t>
        <a:bodyPr/>
        <a:lstStyle/>
        <a:p>
          <a:endParaRPr lang="en-US"/>
        </a:p>
      </dgm:t>
    </dgm:pt>
    <dgm:pt modelId="{E9884062-89CA-4BEE-A12B-375F0A0E0C86}" type="pres">
      <dgm:prSet presAssocID="{B2B943E5-DE94-4E47-97B0-15A7CF9D4AC2}" presName="diagram" presStyleCnt="0">
        <dgm:presLayoutVars>
          <dgm:dir/>
          <dgm:resizeHandles val="exact"/>
        </dgm:presLayoutVars>
      </dgm:prSet>
      <dgm:spPr/>
    </dgm:pt>
    <dgm:pt modelId="{D5FAF034-E113-42C7-B23D-2677554F25C2}" type="pres">
      <dgm:prSet presAssocID="{9FE814B5-7F73-43D4-8465-436757AAF0D8}" presName="node" presStyleLbl="node1" presStyleIdx="0" presStyleCnt="6">
        <dgm:presLayoutVars>
          <dgm:bulletEnabled val="1"/>
        </dgm:presLayoutVars>
      </dgm:prSet>
      <dgm:spPr/>
    </dgm:pt>
    <dgm:pt modelId="{A376DE85-6FB5-435E-9D43-DECEA5489D44}" type="pres">
      <dgm:prSet presAssocID="{8F959D94-5809-4431-B44E-992C8C2E9053}" presName="sibTrans" presStyleCnt="0"/>
      <dgm:spPr/>
    </dgm:pt>
    <dgm:pt modelId="{CAC916DF-03BD-4AD2-9EB4-BEAC49201F3C}" type="pres">
      <dgm:prSet presAssocID="{762DF457-5E03-491B-ADB4-7427B18CB23A}" presName="node" presStyleLbl="node1" presStyleIdx="1" presStyleCnt="6">
        <dgm:presLayoutVars>
          <dgm:bulletEnabled val="1"/>
        </dgm:presLayoutVars>
      </dgm:prSet>
      <dgm:spPr/>
    </dgm:pt>
    <dgm:pt modelId="{5EAD955D-FDA1-4DC6-BA37-7A25E196421B}" type="pres">
      <dgm:prSet presAssocID="{39ABBA83-A57C-46E9-B686-2C2FEF62E148}" presName="sibTrans" presStyleCnt="0"/>
      <dgm:spPr/>
    </dgm:pt>
    <dgm:pt modelId="{368C98F0-AFDC-4D5F-B2E5-0619D329DBBC}" type="pres">
      <dgm:prSet presAssocID="{CB717C05-E51D-417D-B6DA-B3C7B92B88D6}" presName="node" presStyleLbl="node1" presStyleIdx="2" presStyleCnt="6">
        <dgm:presLayoutVars>
          <dgm:bulletEnabled val="1"/>
        </dgm:presLayoutVars>
      </dgm:prSet>
      <dgm:spPr/>
    </dgm:pt>
    <dgm:pt modelId="{0EF96214-9836-4F43-A6BB-9875BAED6560}" type="pres">
      <dgm:prSet presAssocID="{81B24038-CD12-46BE-8C14-B018D0C48368}" presName="sibTrans" presStyleCnt="0"/>
      <dgm:spPr/>
    </dgm:pt>
    <dgm:pt modelId="{A7C4EED8-10F1-4857-A67F-A327DCDC8939}" type="pres">
      <dgm:prSet presAssocID="{8C1E10F7-A354-4248-9678-13735E5AA1C2}" presName="node" presStyleLbl="node1" presStyleIdx="3" presStyleCnt="6">
        <dgm:presLayoutVars>
          <dgm:bulletEnabled val="1"/>
        </dgm:presLayoutVars>
      </dgm:prSet>
      <dgm:spPr/>
    </dgm:pt>
    <dgm:pt modelId="{BFF1BC2C-8EC7-4E48-B870-FE194741FF88}" type="pres">
      <dgm:prSet presAssocID="{8A4E8336-01CC-4618-8679-9165CED898D9}" presName="sibTrans" presStyleCnt="0"/>
      <dgm:spPr/>
    </dgm:pt>
    <dgm:pt modelId="{1C8244F3-153E-4D21-93E6-D869649AD1D1}" type="pres">
      <dgm:prSet presAssocID="{C11278A6-05B3-4802-B3CC-E0C51978B3FF}" presName="node" presStyleLbl="node1" presStyleIdx="4" presStyleCnt="6">
        <dgm:presLayoutVars>
          <dgm:bulletEnabled val="1"/>
        </dgm:presLayoutVars>
      </dgm:prSet>
      <dgm:spPr/>
    </dgm:pt>
    <dgm:pt modelId="{EFC06708-490A-4775-8D0B-41557C107295}" type="pres">
      <dgm:prSet presAssocID="{A80B6B71-3E3A-474D-8AEA-AE7AB6530541}" presName="sibTrans" presStyleCnt="0"/>
      <dgm:spPr/>
    </dgm:pt>
    <dgm:pt modelId="{C3E2859E-013F-44D8-9B09-C7D226B1BCB8}" type="pres">
      <dgm:prSet presAssocID="{2A122454-383A-4719-9889-C7A68713CB8A}" presName="node" presStyleLbl="node1" presStyleIdx="5" presStyleCnt="6">
        <dgm:presLayoutVars>
          <dgm:bulletEnabled val="1"/>
        </dgm:presLayoutVars>
      </dgm:prSet>
      <dgm:spPr/>
    </dgm:pt>
  </dgm:ptLst>
  <dgm:cxnLst>
    <dgm:cxn modelId="{C145BE10-D832-4CE2-B782-BD5559BFD5E7}" srcId="{8C1E10F7-A354-4248-9678-13735E5AA1C2}" destId="{1A6BBE44-59F1-4CA2-B100-B1D300CB28DF}" srcOrd="0" destOrd="0" parTransId="{0BD63683-74C0-48F1-A799-4807EA230182}" sibTransId="{A169AA08-C851-4C2D-8C69-3816467145FD}"/>
    <dgm:cxn modelId="{CCD6141A-F92B-4B65-ACD9-BAEFF21D7FB0}" type="presOf" srcId="{B2B943E5-DE94-4E47-97B0-15A7CF9D4AC2}" destId="{E9884062-89CA-4BEE-A12B-375F0A0E0C86}" srcOrd="0" destOrd="0" presId="urn:microsoft.com/office/officeart/2005/8/layout/default"/>
    <dgm:cxn modelId="{BCBD3525-D247-4E8D-96DA-059FA593CDB0}" srcId="{B2B943E5-DE94-4E47-97B0-15A7CF9D4AC2}" destId="{8C1E10F7-A354-4248-9678-13735E5AA1C2}" srcOrd="3" destOrd="0" parTransId="{831B582F-2085-429F-9165-EBB88587B7E5}" sibTransId="{8A4E8336-01CC-4618-8679-9165CED898D9}"/>
    <dgm:cxn modelId="{1F6FDC36-AD17-409C-8184-BE0E62003D85}" type="presOf" srcId="{C11278A6-05B3-4802-B3CC-E0C51978B3FF}" destId="{1C8244F3-153E-4D21-93E6-D869649AD1D1}" srcOrd="0" destOrd="0" presId="urn:microsoft.com/office/officeart/2005/8/layout/default"/>
    <dgm:cxn modelId="{86D69938-7EAA-470D-AF35-BB6C03BCCAE4}" srcId="{B2B943E5-DE94-4E47-97B0-15A7CF9D4AC2}" destId="{C11278A6-05B3-4802-B3CC-E0C51978B3FF}" srcOrd="4" destOrd="0" parTransId="{18E6B83B-4A52-46E0-A85E-4B3A2AC75C8C}" sibTransId="{A80B6B71-3E3A-474D-8AEA-AE7AB6530541}"/>
    <dgm:cxn modelId="{4362FD38-CE0C-4354-BF06-841FE94D20CB}" type="presOf" srcId="{8C1E10F7-A354-4248-9678-13735E5AA1C2}" destId="{A7C4EED8-10F1-4857-A67F-A327DCDC8939}" srcOrd="0" destOrd="0" presId="urn:microsoft.com/office/officeart/2005/8/layout/default"/>
    <dgm:cxn modelId="{3B2B355B-1508-44B0-A2B6-01D578963C78}" srcId="{B2B943E5-DE94-4E47-97B0-15A7CF9D4AC2}" destId="{2A122454-383A-4719-9889-C7A68713CB8A}" srcOrd="5" destOrd="0" parTransId="{CD4859C0-3604-459B-A5DD-DD6768207D5B}" sibTransId="{055A195E-D5B5-4593-BCDA-BE0EF41CD513}"/>
    <dgm:cxn modelId="{B8BC9A43-43FB-4616-B228-E034713A7223}" type="presOf" srcId="{9FE814B5-7F73-43D4-8465-436757AAF0D8}" destId="{D5FAF034-E113-42C7-B23D-2677554F25C2}" srcOrd="0" destOrd="0" presId="urn:microsoft.com/office/officeart/2005/8/layout/default"/>
    <dgm:cxn modelId="{70B3A46F-8D29-485A-B358-85A1E58A7E8A}" srcId="{B2B943E5-DE94-4E47-97B0-15A7CF9D4AC2}" destId="{9FE814B5-7F73-43D4-8465-436757AAF0D8}" srcOrd="0" destOrd="0" parTransId="{FB1CD7C6-A9D7-44AA-9BD0-30D5F4ED2F07}" sibTransId="{8F959D94-5809-4431-B44E-992C8C2E9053}"/>
    <dgm:cxn modelId="{9069D85A-FDAE-4FB4-9FAC-CE7138FBA10E}" srcId="{B2B943E5-DE94-4E47-97B0-15A7CF9D4AC2}" destId="{762DF457-5E03-491B-ADB4-7427B18CB23A}" srcOrd="1" destOrd="0" parTransId="{7C5C572A-718D-4C08-AC73-94AF69CEDC30}" sibTransId="{39ABBA83-A57C-46E9-B686-2C2FEF62E148}"/>
    <dgm:cxn modelId="{746AE696-F4E4-4921-B9E7-46F55444498D}" type="presOf" srcId="{2A122454-383A-4719-9889-C7A68713CB8A}" destId="{C3E2859E-013F-44D8-9B09-C7D226B1BCB8}" srcOrd="0" destOrd="0" presId="urn:microsoft.com/office/officeart/2005/8/layout/default"/>
    <dgm:cxn modelId="{5761F3B6-CCCB-47CA-A3A6-0819AD27B419}" type="presOf" srcId="{CB717C05-E51D-417D-B6DA-B3C7B92B88D6}" destId="{368C98F0-AFDC-4D5F-B2E5-0619D329DBBC}" srcOrd="0" destOrd="0" presId="urn:microsoft.com/office/officeart/2005/8/layout/default"/>
    <dgm:cxn modelId="{E9D7C7C7-D801-4918-843B-4AC55C171E05}" srcId="{B2B943E5-DE94-4E47-97B0-15A7CF9D4AC2}" destId="{CB717C05-E51D-417D-B6DA-B3C7B92B88D6}" srcOrd="2" destOrd="0" parTransId="{9AD38C68-8E48-469E-A916-0DA1EA5F4553}" sibTransId="{81B24038-CD12-46BE-8C14-B018D0C48368}"/>
    <dgm:cxn modelId="{8B55B4F9-8AB7-4D80-8C68-98362824F3C7}" type="presOf" srcId="{1A6BBE44-59F1-4CA2-B100-B1D300CB28DF}" destId="{A7C4EED8-10F1-4857-A67F-A327DCDC8939}" srcOrd="0" destOrd="1" presId="urn:microsoft.com/office/officeart/2005/8/layout/default"/>
    <dgm:cxn modelId="{6B48AEFF-4F37-4613-BCCC-46C21023990C}" type="presOf" srcId="{762DF457-5E03-491B-ADB4-7427B18CB23A}" destId="{CAC916DF-03BD-4AD2-9EB4-BEAC49201F3C}" srcOrd="0" destOrd="0" presId="urn:microsoft.com/office/officeart/2005/8/layout/default"/>
    <dgm:cxn modelId="{2798BDBF-4A03-4963-8F91-90EE658D6D09}" type="presParOf" srcId="{E9884062-89CA-4BEE-A12B-375F0A0E0C86}" destId="{D5FAF034-E113-42C7-B23D-2677554F25C2}" srcOrd="0" destOrd="0" presId="urn:microsoft.com/office/officeart/2005/8/layout/default"/>
    <dgm:cxn modelId="{3CD84D3F-DB7A-4915-8BB6-96EC8BF05EDB}" type="presParOf" srcId="{E9884062-89CA-4BEE-A12B-375F0A0E0C86}" destId="{A376DE85-6FB5-435E-9D43-DECEA5489D44}" srcOrd="1" destOrd="0" presId="urn:microsoft.com/office/officeart/2005/8/layout/default"/>
    <dgm:cxn modelId="{26AD4418-7636-45F9-BFD9-3E03955817CB}" type="presParOf" srcId="{E9884062-89CA-4BEE-A12B-375F0A0E0C86}" destId="{CAC916DF-03BD-4AD2-9EB4-BEAC49201F3C}" srcOrd="2" destOrd="0" presId="urn:microsoft.com/office/officeart/2005/8/layout/default"/>
    <dgm:cxn modelId="{468DFD1A-2AF3-40F3-8F28-AD0B5AAF0425}" type="presParOf" srcId="{E9884062-89CA-4BEE-A12B-375F0A0E0C86}" destId="{5EAD955D-FDA1-4DC6-BA37-7A25E196421B}" srcOrd="3" destOrd="0" presId="urn:microsoft.com/office/officeart/2005/8/layout/default"/>
    <dgm:cxn modelId="{116702C5-97CF-481C-AF52-3C30333AB37D}" type="presParOf" srcId="{E9884062-89CA-4BEE-A12B-375F0A0E0C86}" destId="{368C98F0-AFDC-4D5F-B2E5-0619D329DBBC}" srcOrd="4" destOrd="0" presId="urn:microsoft.com/office/officeart/2005/8/layout/default"/>
    <dgm:cxn modelId="{98973820-0E2D-464B-A342-81B04E4861AD}" type="presParOf" srcId="{E9884062-89CA-4BEE-A12B-375F0A0E0C86}" destId="{0EF96214-9836-4F43-A6BB-9875BAED6560}" srcOrd="5" destOrd="0" presId="urn:microsoft.com/office/officeart/2005/8/layout/default"/>
    <dgm:cxn modelId="{B976075E-DE0B-4956-A596-BF7BDD322871}" type="presParOf" srcId="{E9884062-89CA-4BEE-A12B-375F0A0E0C86}" destId="{A7C4EED8-10F1-4857-A67F-A327DCDC8939}" srcOrd="6" destOrd="0" presId="urn:microsoft.com/office/officeart/2005/8/layout/default"/>
    <dgm:cxn modelId="{FAFD1A99-E073-4A98-B497-EF03085664D1}" type="presParOf" srcId="{E9884062-89CA-4BEE-A12B-375F0A0E0C86}" destId="{BFF1BC2C-8EC7-4E48-B870-FE194741FF88}" srcOrd="7" destOrd="0" presId="urn:microsoft.com/office/officeart/2005/8/layout/default"/>
    <dgm:cxn modelId="{F1771BD8-EEA2-433E-8B3D-6B467E2D7FE1}" type="presParOf" srcId="{E9884062-89CA-4BEE-A12B-375F0A0E0C86}" destId="{1C8244F3-153E-4D21-93E6-D869649AD1D1}" srcOrd="8" destOrd="0" presId="urn:microsoft.com/office/officeart/2005/8/layout/default"/>
    <dgm:cxn modelId="{39613D8C-9A25-40ED-9E95-0068D31EF105}" type="presParOf" srcId="{E9884062-89CA-4BEE-A12B-375F0A0E0C86}" destId="{EFC06708-490A-4775-8D0B-41557C107295}" srcOrd="9" destOrd="0" presId="urn:microsoft.com/office/officeart/2005/8/layout/default"/>
    <dgm:cxn modelId="{90521305-4B5C-44AC-8712-02B9EB4D6148}" type="presParOf" srcId="{E9884062-89CA-4BEE-A12B-375F0A0E0C86}" destId="{C3E2859E-013F-44D8-9B09-C7D226B1BCB8}"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E18F273-718C-468C-ADFD-80B4BC83C58B}" type="doc">
      <dgm:prSet loTypeId="urn:microsoft.com/office/officeart/2005/8/layout/hierarchy3" loCatId="hierarchy" qsTypeId="urn:microsoft.com/office/officeart/2005/8/quickstyle/simple1" qsCatId="simple" csTypeId="urn:microsoft.com/office/officeart/2005/8/colors/colorful2" csCatId="colorful" phldr="1"/>
      <dgm:spPr/>
      <dgm:t>
        <a:bodyPr/>
        <a:lstStyle/>
        <a:p>
          <a:endParaRPr lang="en-US"/>
        </a:p>
      </dgm:t>
    </dgm:pt>
    <dgm:pt modelId="{3A5CE14F-BC03-4E5F-B27F-347908542E55}">
      <dgm:prSet/>
      <dgm:spPr>
        <a:solidFill>
          <a:srgbClr val="00133A"/>
        </a:solidFill>
      </dgm:spPr>
      <dgm:t>
        <a:bodyPr/>
        <a:lstStyle/>
        <a:p>
          <a:pPr>
            <a:defRPr b="1"/>
          </a:pPr>
          <a:r>
            <a:rPr lang="en-GB" b="1"/>
            <a:t>Resources and time are fixed</a:t>
          </a:r>
          <a:endParaRPr lang="en-US"/>
        </a:p>
      </dgm:t>
    </dgm:pt>
    <dgm:pt modelId="{B9D9E6B9-E49E-403B-AE45-6F9D2991AFDA}" type="parTrans" cxnId="{ECC4BC3C-B7EB-4EC2-BEA2-369F1D949A28}">
      <dgm:prSet/>
      <dgm:spPr/>
      <dgm:t>
        <a:bodyPr/>
        <a:lstStyle/>
        <a:p>
          <a:endParaRPr lang="en-US"/>
        </a:p>
      </dgm:t>
    </dgm:pt>
    <dgm:pt modelId="{9E317F92-E7BD-41CB-B5D0-F8CB3DB16AAF}" type="sibTrans" cxnId="{ECC4BC3C-B7EB-4EC2-BEA2-369F1D949A28}">
      <dgm:prSet/>
      <dgm:spPr/>
      <dgm:t>
        <a:bodyPr/>
        <a:lstStyle/>
        <a:p>
          <a:endParaRPr lang="en-US"/>
        </a:p>
      </dgm:t>
    </dgm:pt>
    <dgm:pt modelId="{FD931B29-FC6E-44EB-AD92-08BE4E7A37EE}">
      <dgm:prSet/>
      <dgm:spPr/>
      <dgm:t>
        <a:bodyPr/>
        <a:lstStyle/>
        <a:p>
          <a:r>
            <a:rPr lang="en-GB"/>
            <a:t>Features to be delivered are estimated</a:t>
          </a:r>
          <a:endParaRPr lang="en-US"/>
        </a:p>
      </dgm:t>
    </dgm:pt>
    <dgm:pt modelId="{C5772DCD-E169-4C65-9E80-D41444854DC8}" type="parTrans" cxnId="{03478ACF-23DC-411C-9468-591A54F20063}">
      <dgm:prSet/>
      <dgm:spPr/>
      <dgm:t>
        <a:bodyPr/>
        <a:lstStyle/>
        <a:p>
          <a:endParaRPr lang="en-US"/>
        </a:p>
      </dgm:t>
    </dgm:pt>
    <dgm:pt modelId="{FFD11126-E3B8-4041-AB97-9A372126BBC2}" type="sibTrans" cxnId="{03478ACF-23DC-411C-9468-591A54F20063}">
      <dgm:prSet/>
      <dgm:spPr/>
      <dgm:t>
        <a:bodyPr/>
        <a:lstStyle/>
        <a:p>
          <a:endParaRPr lang="en-US"/>
        </a:p>
      </dgm:t>
    </dgm:pt>
    <dgm:pt modelId="{24A9CDD4-5926-4895-8C41-150D92A89C1D}">
      <dgm:prSet/>
      <dgm:spPr/>
      <dgm:t>
        <a:bodyPr/>
        <a:lstStyle/>
        <a:p>
          <a:r>
            <a:rPr lang="en-GB"/>
            <a:t>Contrast to Waterfall, where requirements are seen as fixed, but resources and time are estimated</a:t>
          </a:r>
          <a:endParaRPr lang="en-US"/>
        </a:p>
      </dgm:t>
    </dgm:pt>
    <dgm:pt modelId="{F893090A-29B4-4DCD-BC11-1208F40B565C}" type="parTrans" cxnId="{CA893028-FF56-415C-A0F5-2330D5E437D6}">
      <dgm:prSet/>
      <dgm:spPr/>
      <dgm:t>
        <a:bodyPr/>
        <a:lstStyle/>
        <a:p>
          <a:endParaRPr lang="en-US"/>
        </a:p>
      </dgm:t>
    </dgm:pt>
    <dgm:pt modelId="{0BEECB1E-670B-4BBC-8A0C-1B62083E35FD}" type="sibTrans" cxnId="{CA893028-FF56-415C-A0F5-2330D5E437D6}">
      <dgm:prSet/>
      <dgm:spPr/>
      <dgm:t>
        <a:bodyPr/>
        <a:lstStyle/>
        <a:p>
          <a:endParaRPr lang="en-US"/>
        </a:p>
      </dgm:t>
    </dgm:pt>
    <dgm:pt modelId="{FAB28486-95C6-4053-94BA-4A25660D7002}">
      <dgm:prSet/>
      <dgm:spPr>
        <a:solidFill>
          <a:schemeClr val="accent2">
            <a:lumMod val="50000"/>
          </a:schemeClr>
        </a:solidFill>
      </dgm:spPr>
      <dgm:t>
        <a:bodyPr/>
        <a:lstStyle/>
        <a:p>
          <a:pPr>
            <a:defRPr b="1"/>
          </a:pPr>
          <a:r>
            <a:rPr lang="en-GB" b="1"/>
            <a:t>Project manager controls the project</a:t>
          </a:r>
          <a:endParaRPr lang="en-US"/>
        </a:p>
      </dgm:t>
    </dgm:pt>
    <dgm:pt modelId="{B91D95B0-F7C3-44FF-A329-6AB976243045}" type="parTrans" cxnId="{A5DEF7BE-DF2E-4DE1-AC71-EB0D3484CEAC}">
      <dgm:prSet/>
      <dgm:spPr/>
      <dgm:t>
        <a:bodyPr/>
        <a:lstStyle/>
        <a:p>
          <a:endParaRPr lang="en-US"/>
        </a:p>
      </dgm:t>
    </dgm:pt>
    <dgm:pt modelId="{B32008D3-154B-43EC-8F86-6D4C08D46EA2}" type="sibTrans" cxnId="{A5DEF7BE-DF2E-4DE1-AC71-EB0D3484CEAC}">
      <dgm:prSet/>
      <dgm:spPr/>
      <dgm:t>
        <a:bodyPr/>
        <a:lstStyle/>
        <a:p>
          <a:endParaRPr lang="en-US"/>
        </a:p>
      </dgm:t>
    </dgm:pt>
    <dgm:pt modelId="{DBFBC304-1332-4F5F-BDD0-723F29D708D4}">
      <dgm:prSet/>
      <dgm:spPr/>
      <dgm:t>
        <a:bodyPr/>
        <a:lstStyle/>
        <a:p>
          <a:r>
            <a:rPr lang="en-GB"/>
            <a:t>Delegates responsibility for delivery and authority to use the necessary resources to the development team</a:t>
          </a:r>
          <a:endParaRPr lang="en-US"/>
        </a:p>
      </dgm:t>
    </dgm:pt>
    <dgm:pt modelId="{AFA040DE-164A-4E4F-9177-45EE43A2945B}" type="parTrans" cxnId="{44AA4732-E81D-4A46-8878-ED860D534D57}">
      <dgm:prSet/>
      <dgm:spPr/>
      <dgm:t>
        <a:bodyPr/>
        <a:lstStyle/>
        <a:p>
          <a:endParaRPr lang="en-US"/>
        </a:p>
      </dgm:t>
    </dgm:pt>
    <dgm:pt modelId="{E066D872-A8FB-4507-914E-5B5A4C5D03D6}" type="sibTrans" cxnId="{44AA4732-E81D-4A46-8878-ED860D534D57}">
      <dgm:prSet/>
      <dgm:spPr/>
      <dgm:t>
        <a:bodyPr/>
        <a:lstStyle/>
        <a:p>
          <a:endParaRPr lang="en-US"/>
        </a:p>
      </dgm:t>
    </dgm:pt>
    <dgm:pt modelId="{5A0AF3CD-B7FD-4139-85C6-3A41A07111A4}">
      <dgm:prSet/>
      <dgm:spPr/>
      <dgm:t>
        <a:bodyPr/>
        <a:lstStyle/>
        <a:p>
          <a:r>
            <a:rPr lang="en-GB"/>
            <a:t>Motivates the team, instead of directing them</a:t>
          </a:r>
          <a:endParaRPr lang="en-US"/>
        </a:p>
      </dgm:t>
    </dgm:pt>
    <dgm:pt modelId="{A8F58DC9-A5A1-41A5-AD9D-E725FC19DD03}" type="parTrans" cxnId="{1FBFBC42-E88D-45A2-AE84-973D0E0553ED}">
      <dgm:prSet/>
      <dgm:spPr/>
      <dgm:t>
        <a:bodyPr/>
        <a:lstStyle/>
        <a:p>
          <a:endParaRPr lang="en-US"/>
        </a:p>
      </dgm:t>
    </dgm:pt>
    <dgm:pt modelId="{B3A355EC-21A4-4E69-A84A-95042C8E977D}" type="sibTrans" cxnId="{1FBFBC42-E88D-45A2-AE84-973D0E0553ED}">
      <dgm:prSet/>
      <dgm:spPr/>
      <dgm:t>
        <a:bodyPr/>
        <a:lstStyle/>
        <a:p>
          <a:endParaRPr lang="en-US"/>
        </a:p>
      </dgm:t>
    </dgm:pt>
    <dgm:pt modelId="{EDE076F3-4F9E-4AD7-8608-DDAF95A742A7}">
      <dgm:prSet/>
      <dgm:spPr>
        <a:solidFill>
          <a:schemeClr val="accent6">
            <a:lumMod val="50000"/>
          </a:schemeClr>
        </a:solidFill>
      </dgm:spPr>
      <dgm:t>
        <a:bodyPr/>
        <a:lstStyle/>
        <a:p>
          <a:pPr>
            <a:defRPr b="1"/>
          </a:pPr>
          <a:r>
            <a:rPr lang="en-GB" b="1"/>
            <a:t>Progress is monitored through delivery of features and working products</a:t>
          </a:r>
          <a:endParaRPr lang="en-US"/>
        </a:p>
      </dgm:t>
    </dgm:pt>
    <dgm:pt modelId="{EBAFA1FC-76B6-4CD3-B4E4-74A70859792B}" type="parTrans" cxnId="{021813FC-0B92-40C0-B82D-B0295CCB6AF4}">
      <dgm:prSet/>
      <dgm:spPr/>
      <dgm:t>
        <a:bodyPr/>
        <a:lstStyle/>
        <a:p>
          <a:endParaRPr lang="en-US"/>
        </a:p>
      </dgm:t>
    </dgm:pt>
    <dgm:pt modelId="{0965DC82-6819-4EC2-9074-42DB1FDFA629}" type="sibTrans" cxnId="{021813FC-0B92-40C0-B82D-B0295CCB6AF4}">
      <dgm:prSet/>
      <dgm:spPr/>
      <dgm:t>
        <a:bodyPr/>
        <a:lstStyle/>
        <a:p>
          <a:endParaRPr lang="en-US"/>
        </a:p>
      </dgm:t>
    </dgm:pt>
    <dgm:pt modelId="{51EA200F-FE17-4BDC-8DA3-951E545E245E}">
      <dgm:prSet/>
      <dgm:spPr/>
      <dgm:t>
        <a:bodyPr/>
        <a:lstStyle/>
        <a:p>
          <a:r>
            <a:rPr lang="en-GB"/>
            <a:t>Time spent tracked to improve future estimates</a:t>
          </a:r>
          <a:endParaRPr lang="en-US"/>
        </a:p>
      </dgm:t>
    </dgm:pt>
    <dgm:pt modelId="{EA17E42D-358E-426B-AEEA-311F26254109}" type="parTrans" cxnId="{BDA72DCB-1797-454D-87DE-9612B84922CB}">
      <dgm:prSet/>
      <dgm:spPr/>
      <dgm:t>
        <a:bodyPr/>
        <a:lstStyle/>
        <a:p>
          <a:endParaRPr lang="en-US"/>
        </a:p>
      </dgm:t>
    </dgm:pt>
    <dgm:pt modelId="{239750FF-62DF-402A-A8E5-7CEF495AECBE}" type="sibTrans" cxnId="{BDA72DCB-1797-454D-87DE-9612B84922CB}">
      <dgm:prSet/>
      <dgm:spPr/>
      <dgm:t>
        <a:bodyPr/>
        <a:lstStyle/>
        <a:p>
          <a:endParaRPr lang="en-US"/>
        </a:p>
      </dgm:t>
    </dgm:pt>
    <dgm:pt modelId="{811FD2E1-4A92-4597-AB50-AF05DF346CB7}">
      <dgm:prSet/>
      <dgm:spPr/>
      <dgm:t>
        <a:bodyPr/>
        <a:lstStyle/>
        <a:p>
          <a:r>
            <a:rPr lang="en-GB"/>
            <a:t>Burn-down charts can be useful for showing what has been done and what is still to be done</a:t>
          </a:r>
          <a:endParaRPr lang="en-US"/>
        </a:p>
      </dgm:t>
    </dgm:pt>
    <dgm:pt modelId="{01410FFE-B5DE-4920-830D-BEFDAB5B7482}" type="parTrans" cxnId="{E8E50060-A323-4387-A10F-9A3BD1CEA9A2}">
      <dgm:prSet/>
      <dgm:spPr/>
      <dgm:t>
        <a:bodyPr/>
        <a:lstStyle/>
        <a:p>
          <a:endParaRPr lang="en-US"/>
        </a:p>
      </dgm:t>
    </dgm:pt>
    <dgm:pt modelId="{81B4292B-7CDE-474C-BABA-2A28D667D526}" type="sibTrans" cxnId="{E8E50060-A323-4387-A10F-9A3BD1CEA9A2}">
      <dgm:prSet/>
      <dgm:spPr/>
      <dgm:t>
        <a:bodyPr/>
        <a:lstStyle/>
        <a:p>
          <a:endParaRPr lang="en-US"/>
        </a:p>
      </dgm:t>
    </dgm:pt>
    <dgm:pt modelId="{6A484265-A9C7-43D2-8F19-B2E9EA827EB5}">
      <dgm:prSet/>
      <dgm:spPr>
        <a:solidFill>
          <a:schemeClr val="accent4">
            <a:lumMod val="50000"/>
          </a:schemeClr>
        </a:solidFill>
      </dgm:spPr>
      <dgm:t>
        <a:bodyPr/>
        <a:lstStyle/>
        <a:p>
          <a:pPr>
            <a:defRPr b="1"/>
          </a:pPr>
          <a:r>
            <a:rPr lang="en-GB" b="1"/>
            <a:t>Business representatives should be part of the development team and co-operate closely with them</a:t>
          </a:r>
          <a:endParaRPr lang="en-US"/>
        </a:p>
      </dgm:t>
    </dgm:pt>
    <dgm:pt modelId="{03784A94-8FB7-4631-99A6-236F0D1E3B31}" type="parTrans" cxnId="{843E6372-2144-4CDC-8CE5-DF745FE4C66F}">
      <dgm:prSet/>
      <dgm:spPr/>
      <dgm:t>
        <a:bodyPr/>
        <a:lstStyle/>
        <a:p>
          <a:endParaRPr lang="en-US"/>
        </a:p>
      </dgm:t>
    </dgm:pt>
    <dgm:pt modelId="{39B47937-90F4-48A8-B412-1981147945A8}" type="sibTrans" cxnId="{843E6372-2144-4CDC-8CE5-DF745FE4C66F}">
      <dgm:prSet/>
      <dgm:spPr/>
      <dgm:t>
        <a:bodyPr/>
        <a:lstStyle/>
        <a:p>
          <a:endParaRPr lang="en-US"/>
        </a:p>
      </dgm:t>
    </dgm:pt>
    <dgm:pt modelId="{C1AF45FA-C46E-4E22-AA11-78A15E648040}" type="pres">
      <dgm:prSet presAssocID="{CE18F273-718C-468C-ADFD-80B4BC83C58B}" presName="diagram" presStyleCnt="0">
        <dgm:presLayoutVars>
          <dgm:chPref val="1"/>
          <dgm:dir/>
          <dgm:animOne val="branch"/>
          <dgm:animLvl val="lvl"/>
          <dgm:resizeHandles/>
        </dgm:presLayoutVars>
      </dgm:prSet>
      <dgm:spPr/>
    </dgm:pt>
    <dgm:pt modelId="{858EF069-1682-4315-B991-669338123216}" type="pres">
      <dgm:prSet presAssocID="{3A5CE14F-BC03-4E5F-B27F-347908542E55}" presName="root" presStyleCnt="0"/>
      <dgm:spPr/>
    </dgm:pt>
    <dgm:pt modelId="{745F399B-43EB-4E34-B1CA-F544AA2F1EC6}" type="pres">
      <dgm:prSet presAssocID="{3A5CE14F-BC03-4E5F-B27F-347908542E55}" presName="rootComposite" presStyleCnt="0"/>
      <dgm:spPr/>
    </dgm:pt>
    <dgm:pt modelId="{CB60CF31-6FF2-4F48-A8DD-A47F0482411F}" type="pres">
      <dgm:prSet presAssocID="{3A5CE14F-BC03-4E5F-B27F-347908542E55}" presName="rootText" presStyleLbl="node1" presStyleIdx="0" presStyleCnt="4"/>
      <dgm:spPr/>
    </dgm:pt>
    <dgm:pt modelId="{33A01B36-03E8-4500-A4F3-052A5F4C66F1}" type="pres">
      <dgm:prSet presAssocID="{3A5CE14F-BC03-4E5F-B27F-347908542E55}" presName="rootConnector" presStyleLbl="node1" presStyleIdx="0" presStyleCnt="4"/>
      <dgm:spPr/>
    </dgm:pt>
    <dgm:pt modelId="{0A07834F-7E0F-4241-BADE-3E789CDC921D}" type="pres">
      <dgm:prSet presAssocID="{3A5CE14F-BC03-4E5F-B27F-347908542E55}" presName="childShape" presStyleCnt="0"/>
      <dgm:spPr/>
    </dgm:pt>
    <dgm:pt modelId="{DD903C50-B99D-4207-9970-EAA553934DE8}" type="pres">
      <dgm:prSet presAssocID="{C5772DCD-E169-4C65-9E80-D41444854DC8}" presName="Name13" presStyleLbl="parChTrans1D2" presStyleIdx="0" presStyleCnt="6"/>
      <dgm:spPr/>
    </dgm:pt>
    <dgm:pt modelId="{3DF7D8A5-E097-45CE-9285-6837E41EC48F}" type="pres">
      <dgm:prSet presAssocID="{FD931B29-FC6E-44EB-AD92-08BE4E7A37EE}" presName="childText" presStyleLbl="bgAcc1" presStyleIdx="0" presStyleCnt="6">
        <dgm:presLayoutVars>
          <dgm:bulletEnabled val="1"/>
        </dgm:presLayoutVars>
      </dgm:prSet>
      <dgm:spPr/>
    </dgm:pt>
    <dgm:pt modelId="{A087A94A-DE70-4F93-985A-FDD4D1D0C410}" type="pres">
      <dgm:prSet presAssocID="{F893090A-29B4-4DCD-BC11-1208F40B565C}" presName="Name13" presStyleLbl="parChTrans1D2" presStyleIdx="1" presStyleCnt="6"/>
      <dgm:spPr/>
    </dgm:pt>
    <dgm:pt modelId="{F6E83913-9CD1-4534-BE93-EC3E0B965605}" type="pres">
      <dgm:prSet presAssocID="{24A9CDD4-5926-4895-8C41-150D92A89C1D}" presName="childText" presStyleLbl="bgAcc1" presStyleIdx="1" presStyleCnt="6">
        <dgm:presLayoutVars>
          <dgm:bulletEnabled val="1"/>
        </dgm:presLayoutVars>
      </dgm:prSet>
      <dgm:spPr/>
    </dgm:pt>
    <dgm:pt modelId="{D15232C0-CF3A-4C75-A447-FC04066F4484}" type="pres">
      <dgm:prSet presAssocID="{FAB28486-95C6-4053-94BA-4A25660D7002}" presName="root" presStyleCnt="0"/>
      <dgm:spPr/>
    </dgm:pt>
    <dgm:pt modelId="{6009691E-2035-49C2-B210-41D849DBE976}" type="pres">
      <dgm:prSet presAssocID="{FAB28486-95C6-4053-94BA-4A25660D7002}" presName="rootComposite" presStyleCnt="0"/>
      <dgm:spPr/>
    </dgm:pt>
    <dgm:pt modelId="{BABD0390-638C-434C-8DB8-C036EF00C154}" type="pres">
      <dgm:prSet presAssocID="{FAB28486-95C6-4053-94BA-4A25660D7002}" presName="rootText" presStyleLbl="node1" presStyleIdx="1" presStyleCnt="4"/>
      <dgm:spPr/>
    </dgm:pt>
    <dgm:pt modelId="{E42CF4C0-6D29-4E95-9A07-60E720937090}" type="pres">
      <dgm:prSet presAssocID="{FAB28486-95C6-4053-94BA-4A25660D7002}" presName="rootConnector" presStyleLbl="node1" presStyleIdx="1" presStyleCnt="4"/>
      <dgm:spPr/>
    </dgm:pt>
    <dgm:pt modelId="{2A98B1F0-029A-4921-927E-5451C555E6D1}" type="pres">
      <dgm:prSet presAssocID="{FAB28486-95C6-4053-94BA-4A25660D7002}" presName="childShape" presStyleCnt="0"/>
      <dgm:spPr/>
    </dgm:pt>
    <dgm:pt modelId="{9FBAD664-7627-4F0E-AA55-31DB9B6C77CD}" type="pres">
      <dgm:prSet presAssocID="{AFA040DE-164A-4E4F-9177-45EE43A2945B}" presName="Name13" presStyleLbl="parChTrans1D2" presStyleIdx="2" presStyleCnt="6"/>
      <dgm:spPr/>
    </dgm:pt>
    <dgm:pt modelId="{56AE4CCB-670C-4FFD-886B-5E00764B6993}" type="pres">
      <dgm:prSet presAssocID="{DBFBC304-1332-4F5F-BDD0-723F29D708D4}" presName="childText" presStyleLbl="bgAcc1" presStyleIdx="2" presStyleCnt="6">
        <dgm:presLayoutVars>
          <dgm:bulletEnabled val="1"/>
        </dgm:presLayoutVars>
      </dgm:prSet>
      <dgm:spPr/>
    </dgm:pt>
    <dgm:pt modelId="{9DB76F1E-BA3E-49BF-A17A-D39D676009E1}" type="pres">
      <dgm:prSet presAssocID="{A8F58DC9-A5A1-41A5-AD9D-E725FC19DD03}" presName="Name13" presStyleLbl="parChTrans1D2" presStyleIdx="3" presStyleCnt="6"/>
      <dgm:spPr/>
    </dgm:pt>
    <dgm:pt modelId="{09C3196A-E8EE-4454-A395-83CDF501AA95}" type="pres">
      <dgm:prSet presAssocID="{5A0AF3CD-B7FD-4139-85C6-3A41A07111A4}" presName="childText" presStyleLbl="bgAcc1" presStyleIdx="3" presStyleCnt="6">
        <dgm:presLayoutVars>
          <dgm:bulletEnabled val="1"/>
        </dgm:presLayoutVars>
      </dgm:prSet>
      <dgm:spPr/>
    </dgm:pt>
    <dgm:pt modelId="{489E7195-FF70-4796-91D5-E222BD745420}" type="pres">
      <dgm:prSet presAssocID="{EDE076F3-4F9E-4AD7-8608-DDAF95A742A7}" presName="root" presStyleCnt="0"/>
      <dgm:spPr/>
    </dgm:pt>
    <dgm:pt modelId="{6F40588D-C16E-4EC1-9BB0-7B028EB1E534}" type="pres">
      <dgm:prSet presAssocID="{EDE076F3-4F9E-4AD7-8608-DDAF95A742A7}" presName="rootComposite" presStyleCnt="0"/>
      <dgm:spPr/>
    </dgm:pt>
    <dgm:pt modelId="{A037A12D-D216-48FA-BAF5-26CA5BE9A494}" type="pres">
      <dgm:prSet presAssocID="{EDE076F3-4F9E-4AD7-8608-DDAF95A742A7}" presName="rootText" presStyleLbl="node1" presStyleIdx="2" presStyleCnt="4"/>
      <dgm:spPr/>
    </dgm:pt>
    <dgm:pt modelId="{DACF15C6-C272-4679-8C88-93AEA14F977C}" type="pres">
      <dgm:prSet presAssocID="{EDE076F3-4F9E-4AD7-8608-DDAF95A742A7}" presName="rootConnector" presStyleLbl="node1" presStyleIdx="2" presStyleCnt="4"/>
      <dgm:spPr/>
    </dgm:pt>
    <dgm:pt modelId="{062D15FA-DFAE-4999-8FFD-19129EC83645}" type="pres">
      <dgm:prSet presAssocID="{EDE076F3-4F9E-4AD7-8608-DDAF95A742A7}" presName="childShape" presStyleCnt="0"/>
      <dgm:spPr/>
    </dgm:pt>
    <dgm:pt modelId="{21F3A100-3FC8-4364-9E37-F54A02130108}" type="pres">
      <dgm:prSet presAssocID="{EA17E42D-358E-426B-AEEA-311F26254109}" presName="Name13" presStyleLbl="parChTrans1D2" presStyleIdx="4" presStyleCnt="6"/>
      <dgm:spPr/>
    </dgm:pt>
    <dgm:pt modelId="{87AA888F-54D0-4B4B-9573-0D9B7E0DDF10}" type="pres">
      <dgm:prSet presAssocID="{51EA200F-FE17-4BDC-8DA3-951E545E245E}" presName="childText" presStyleLbl="bgAcc1" presStyleIdx="4" presStyleCnt="6">
        <dgm:presLayoutVars>
          <dgm:bulletEnabled val="1"/>
        </dgm:presLayoutVars>
      </dgm:prSet>
      <dgm:spPr/>
    </dgm:pt>
    <dgm:pt modelId="{E6E3B869-207C-4725-AF44-EFA1930D1E3F}" type="pres">
      <dgm:prSet presAssocID="{01410FFE-B5DE-4920-830D-BEFDAB5B7482}" presName="Name13" presStyleLbl="parChTrans1D2" presStyleIdx="5" presStyleCnt="6"/>
      <dgm:spPr/>
    </dgm:pt>
    <dgm:pt modelId="{B317C732-5434-4B3D-98B3-1A01913A628D}" type="pres">
      <dgm:prSet presAssocID="{811FD2E1-4A92-4597-AB50-AF05DF346CB7}" presName="childText" presStyleLbl="bgAcc1" presStyleIdx="5" presStyleCnt="6">
        <dgm:presLayoutVars>
          <dgm:bulletEnabled val="1"/>
        </dgm:presLayoutVars>
      </dgm:prSet>
      <dgm:spPr/>
    </dgm:pt>
    <dgm:pt modelId="{72875E12-00B7-4BBF-B2F5-23D14A5F93C1}" type="pres">
      <dgm:prSet presAssocID="{6A484265-A9C7-43D2-8F19-B2E9EA827EB5}" presName="root" presStyleCnt="0"/>
      <dgm:spPr/>
    </dgm:pt>
    <dgm:pt modelId="{247BCC2B-F76B-4A34-98B8-79D08CC3FB48}" type="pres">
      <dgm:prSet presAssocID="{6A484265-A9C7-43D2-8F19-B2E9EA827EB5}" presName="rootComposite" presStyleCnt="0"/>
      <dgm:spPr/>
    </dgm:pt>
    <dgm:pt modelId="{60389CC3-1A9D-4659-B68E-A7F1DB9C9C76}" type="pres">
      <dgm:prSet presAssocID="{6A484265-A9C7-43D2-8F19-B2E9EA827EB5}" presName="rootText" presStyleLbl="node1" presStyleIdx="3" presStyleCnt="4"/>
      <dgm:spPr/>
    </dgm:pt>
    <dgm:pt modelId="{AE3B400D-E10B-4528-9408-BA0B0496514F}" type="pres">
      <dgm:prSet presAssocID="{6A484265-A9C7-43D2-8F19-B2E9EA827EB5}" presName="rootConnector" presStyleLbl="node1" presStyleIdx="3" presStyleCnt="4"/>
      <dgm:spPr/>
    </dgm:pt>
    <dgm:pt modelId="{3E093E03-4282-433D-8E9D-94F8CEA9BD3C}" type="pres">
      <dgm:prSet presAssocID="{6A484265-A9C7-43D2-8F19-B2E9EA827EB5}" presName="childShape" presStyleCnt="0"/>
      <dgm:spPr/>
    </dgm:pt>
  </dgm:ptLst>
  <dgm:cxnLst>
    <dgm:cxn modelId="{5DB92D00-83F5-4FF1-B9EF-0AD539857697}" type="presOf" srcId="{FAB28486-95C6-4053-94BA-4A25660D7002}" destId="{E42CF4C0-6D29-4E95-9A07-60E720937090}" srcOrd="1" destOrd="0" presId="urn:microsoft.com/office/officeart/2005/8/layout/hierarchy3"/>
    <dgm:cxn modelId="{F9267403-F3C5-4D1E-B24E-36B389AFF8E3}" type="presOf" srcId="{811FD2E1-4A92-4597-AB50-AF05DF346CB7}" destId="{B317C732-5434-4B3D-98B3-1A01913A628D}" srcOrd="0" destOrd="0" presId="urn:microsoft.com/office/officeart/2005/8/layout/hierarchy3"/>
    <dgm:cxn modelId="{AF8CA605-87DC-410A-A3E3-89EAA9D2916F}" type="presOf" srcId="{EDE076F3-4F9E-4AD7-8608-DDAF95A742A7}" destId="{A037A12D-D216-48FA-BAF5-26CA5BE9A494}" srcOrd="0" destOrd="0" presId="urn:microsoft.com/office/officeart/2005/8/layout/hierarchy3"/>
    <dgm:cxn modelId="{95530D0C-1E47-43A5-973C-6101EA7587E3}" type="presOf" srcId="{CE18F273-718C-468C-ADFD-80B4BC83C58B}" destId="{C1AF45FA-C46E-4E22-AA11-78A15E648040}" srcOrd="0" destOrd="0" presId="urn:microsoft.com/office/officeart/2005/8/layout/hierarchy3"/>
    <dgm:cxn modelId="{C49E5A13-E060-4C4D-8341-7180BF1FDFFD}" type="presOf" srcId="{A8F58DC9-A5A1-41A5-AD9D-E725FC19DD03}" destId="{9DB76F1E-BA3E-49BF-A17A-D39D676009E1}" srcOrd="0" destOrd="0" presId="urn:microsoft.com/office/officeart/2005/8/layout/hierarchy3"/>
    <dgm:cxn modelId="{CA893028-FF56-415C-A0F5-2330D5E437D6}" srcId="{3A5CE14F-BC03-4E5F-B27F-347908542E55}" destId="{24A9CDD4-5926-4895-8C41-150D92A89C1D}" srcOrd="1" destOrd="0" parTransId="{F893090A-29B4-4DCD-BC11-1208F40B565C}" sibTransId="{0BEECB1E-670B-4BBC-8A0C-1B62083E35FD}"/>
    <dgm:cxn modelId="{0ED91729-6B6F-4615-B317-99C451DD61FC}" type="presOf" srcId="{5A0AF3CD-B7FD-4139-85C6-3A41A07111A4}" destId="{09C3196A-E8EE-4454-A395-83CDF501AA95}" srcOrd="0" destOrd="0" presId="urn:microsoft.com/office/officeart/2005/8/layout/hierarchy3"/>
    <dgm:cxn modelId="{44AA4732-E81D-4A46-8878-ED860D534D57}" srcId="{FAB28486-95C6-4053-94BA-4A25660D7002}" destId="{DBFBC304-1332-4F5F-BDD0-723F29D708D4}" srcOrd="0" destOrd="0" parTransId="{AFA040DE-164A-4E4F-9177-45EE43A2945B}" sibTransId="{E066D872-A8FB-4507-914E-5B5A4C5D03D6}"/>
    <dgm:cxn modelId="{7609DA33-0BBC-41B2-B53E-E8D05ACA9305}" type="presOf" srcId="{F893090A-29B4-4DCD-BC11-1208F40B565C}" destId="{A087A94A-DE70-4F93-985A-FDD4D1D0C410}" srcOrd="0" destOrd="0" presId="urn:microsoft.com/office/officeart/2005/8/layout/hierarchy3"/>
    <dgm:cxn modelId="{ECC4BC3C-B7EB-4EC2-BEA2-369F1D949A28}" srcId="{CE18F273-718C-468C-ADFD-80B4BC83C58B}" destId="{3A5CE14F-BC03-4E5F-B27F-347908542E55}" srcOrd="0" destOrd="0" parTransId="{B9D9E6B9-E49E-403B-AE45-6F9D2991AFDA}" sibTransId="{9E317F92-E7BD-41CB-B5D0-F8CB3DB16AAF}"/>
    <dgm:cxn modelId="{46C8385D-A0D6-4E27-B34D-A9157B209CE2}" type="presOf" srcId="{FD931B29-FC6E-44EB-AD92-08BE4E7A37EE}" destId="{3DF7D8A5-E097-45CE-9285-6837E41EC48F}" srcOrd="0" destOrd="0" presId="urn:microsoft.com/office/officeart/2005/8/layout/hierarchy3"/>
    <dgm:cxn modelId="{E8E50060-A323-4387-A10F-9A3BD1CEA9A2}" srcId="{EDE076F3-4F9E-4AD7-8608-DDAF95A742A7}" destId="{811FD2E1-4A92-4597-AB50-AF05DF346CB7}" srcOrd="1" destOrd="0" parTransId="{01410FFE-B5DE-4920-830D-BEFDAB5B7482}" sibTransId="{81B4292B-7CDE-474C-BABA-2A28D667D526}"/>
    <dgm:cxn modelId="{1FBFBC42-E88D-45A2-AE84-973D0E0553ED}" srcId="{FAB28486-95C6-4053-94BA-4A25660D7002}" destId="{5A0AF3CD-B7FD-4139-85C6-3A41A07111A4}" srcOrd="1" destOrd="0" parTransId="{A8F58DC9-A5A1-41A5-AD9D-E725FC19DD03}" sibTransId="{B3A355EC-21A4-4E69-A84A-95042C8E977D}"/>
    <dgm:cxn modelId="{D1EBCB69-986D-4A9C-90EA-A08A55734D8F}" type="presOf" srcId="{AFA040DE-164A-4E4F-9177-45EE43A2945B}" destId="{9FBAD664-7627-4F0E-AA55-31DB9B6C77CD}" srcOrd="0" destOrd="0" presId="urn:microsoft.com/office/officeart/2005/8/layout/hierarchy3"/>
    <dgm:cxn modelId="{843E6372-2144-4CDC-8CE5-DF745FE4C66F}" srcId="{CE18F273-718C-468C-ADFD-80B4BC83C58B}" destId="{6A484265-A9C7-43D2-8F19-B2E9EA827EB5}" srcOrd="3" destOrd="0" parTransId="{03784A94-8FB7-4631-99A6-236F0D1E3B31}" sibTransId="{39B47937-90F4-48A8-B412-1981147945A8}"/>
    <dgm:cxn modelId="{DDA8697E-75DF-4626-B95A-14D28A558890}" type="presOf" srcId="{01410FFE-B5DE-4920-830D-BEFDAB5B7482}" destId="{E6E3B869-207C-4725-AF44-EFA1930D1E3F}" srcOrd="0" destOrd="0" presId="urn:microsoft.com/office/officeart/2005/8/layout/hierarchy3"/>
    <dgm:cxn modelId="{511F5F81-3E27-4C1A-ADDC-EDC0EE403197}" type="presOf" srcId="{FAB28486-95C6-4053-94BA-4A25660D7002}" destId="{BABD0390-638C-434C-8DB8-C036EF00C154}" srcOrd="0" destOrd="0" presId="urn:microsoft.com/office/officeart/2005/8/layout/hierarchy3"/>
    <dgm:cxn modelId="{88FB2884-9865-43CF-8EBC-502791676E14}" type="presOf" srcId="{6A484265-A9C7-43D2-8F19-B2E9EA827EB5}" destId="{60389CC3-1A9D-4659-B68E-A7F1DB9C9C76}" srcOrd="0" destOrd="0" presId="urn:microsoft.com/office/officeart/2005/8/layout/hierarchy3"/>
    <dgm:cxn modelId="{FEE72D88-4B0B-4F26-8AA7-65C7C7453887}" type="presOf" srcId="{3A5CE14F-BC03-4E5F-B27F-347908542E55}" destId="{CB60CF31-6FF2-4F48-A8DD-A47F0482411F}" srcOrd="0" destOrd="0" presId="urn:microsoft.com/office/officeart/2005/8/layout/hierarchy3"/>
    <dgm:cxn modelId="{18E5728F-0BA9-488D-98E8-28EA2DA2D84A}" type="presOf" srcId="{DBFBC304-1332-4F5F-BDD0-723F29D708D4}" destId="{56AE4CCB-670C-4FFD-886B-5E00764B6993}" srcOrd="0" destOrd="0" presId="urn:microsoft.com/office/officeart/2005/8/layout/hierarchy3"/>
    <dgm:cxn modelId="{7B5DD8A5-626A-4E83-A8D1-B3A3B531C44E}" type="presOf" srcId="{EDE076F3-4F9E-4AD7-8608-DDAF95A742A7}" destId="{DACF15C6-C272-4679-8C88-93AEA14F977C}" srcOrd="1" destOrd="0" presId="urn:microsoft.com/office/officeart/2005/8/layout/hierarchy3"/>
    <dgm:cxn modelId="{DB2D60B2-99AD-4A01-80EC-93A6D48C11D7}" type="presOf" srcId="{6A484265-A9C7-43D2-8F19-B2E9EA827EB5}" destId="{AE3B400D-E10B-4528-9408-BA0B0496514F}" srcOrd="1" destOrd="0" presId="urn:microsoft.com/office/officeart/2005/8/layout/hierarchy3"/>
    <dgm:cxn modelId="{F6488DB7-562E-46CD-9641-8B82EF86AD7B}" type="presOf" srcId="{51EA200F-FE17-4BDC-8DA3-951E545E245E}" destId="{87AA888F-54D0-4B4B-9573-0D9B7E0DDF10}" srcOrd="0" destOrd="0" presId="urn:microsoft.com/office/officeart/2005/8/layout/hierarchy3"/>
    <dgm:cxn modelId="{A5DEF7BE-DF2E-4DE1-AC71-EB0D3484CEAC}" srcId="{CE18F273-718C-468C-ADFD-80B4BC83C58B}" destId="{FAB28486-95C6-4053-94BA-4A25660D7002}" srcOrd="1" destOrd="0" parTransId="{B91D95B0-F7C3-44FF-A329-6AB976243045}" sibTransId="{B32008D3-154B-43EC-8F86-6D4C08D46EA2}"/>
    <dgm:cxn modelId="{343E9CCA-519C-4055-B778-64248B81F122}" type="presOf" srcId="{24A9CDD4-5926-4895-8C41-150D92A89C1D}" destId="{F6E83913-9CD1-4534-BE93-EC3E0B965605}" srcOrd="0" destOrd="0" presId="urn:microsoft.com/office/officeart/2005/8/layout/hierarchy3"/>
    <dgm:cxn modelId="{BDA72DCB-1797-454D-87DE-9612B84922CB}" srcId="{EDE076F3-4F9E-4AD7-8608-DDAF95A742A7}" destId="{51EA200F-FE17-4BDC-8DA3-951E545E245E}" srcOrd="0" destOrd="0" parTransId="{EA17E42D-358E-426B-AEEA-311F26254109}" sibTransId="{239750FF-62DF-402A-A8E5-7CEF495AECBE}"/>
    <dgm:cxn modelId="{03478ACF-23DC-411C-9468-591A54F20063}" srcId="{3A5CE14F-BC03-4E5F-B27F-347908542E55}" destId="{FD931B29-FC6E-44EB-AD92-08BE4E7A37EE}" srcOrd="0" destOrd="0" parTransId="{C5772DCD-E169-4C65-9E80-D41444854DC8}" sibTransId="{FFD11126-E3B8-4041-AB97-9A372126BBC2}"/>
    <dgm:cxn modelId="{14A3B4D2-9F54-49F9-8FDD-1288013A3E4D}" type="presOf" srcId="{3A5CE14F-BC03-4E5F-B27F-347908542E55}" destId="{33A01B36-03E8-4500-A4F3-052A5F4C66F1}" srcOrd="1" destOrd="0" presId="urn:microsoft.com/office/officeart/2005/8/layout/hierarchy3"/>
    <dgm:cxn modelId="{5F1D77F6-0BA7-4BE4-B5A1-D030065B49CB}" type="presOf" srcId="{C5772DCD-E169-4C65-9E80-D41444854DC8}" destId="{DD903C50-B99D-4207-9970-EAA553934DE8}" srcOrd="0" destOrd="0" presId="urn:microsoft.com/office/officeart/2005/8/layout/hierarchy3"/>
    <dgm:cxn modelId="{55714FF7-2649-42D6-B449-EAEEDA0EC654}" type="presOf" srcId="{EA17E42D-358E-426B-AEEA-311F26254109}" destId="{21F3A100-3FC8-4364-9E37-F54A02130108}" srcOrd="0" destOrd="0" presId="urn:microsoft.com/office/officeart/2005/8/layout/hierarchy3"/>
    <dgm:cxn modelId="{021813FC-0B92-40C0-B82D-B0295CCB6AF4}" srcId="{CE18F273-718C-468C-ADFD-80B4BC83C58B}" destId="{EDE076F3-4F9E-4AD7-8608-DDAF95A742A7}" srcOrd="2" destOrd="0" parTransId="{EBAFA1FC-76B6-4CD3-B4E4-74A70859792B}" sibTransId="{0965DC82-6819-4EC2-9074-42DB1FDFA629}"/>
    <dgm:cxn modelId="{0E77167F-9DFA-4350-A702-2BCFAB47CFDA}" type="presParOf" srcId="{C1AF45FA-C46E-4E22-AA11-78A15E648040}" destId="{858EF069-1682-4315-B991-669338123216}" srcOrd="0" destOrd="0" presId="urn:microsoft.com/office/officeart/2005/8/layout/hierarchy3"/>
    <dgm:cxn modelId="{A60E6BD0-B028-43D0-ABE8-FB6EE14754B7}" type="presParOf" srcId="{858EF069-1682-4315-B991-669338123216}" destId="{745F399B-43EB-4E34-B1CA-F544AA2F1EC6}" srcOrd="0" destOrd="0" presId="urn:microsoft.com/office/officeart/2005/8/layout/hierarchy3"/>
    <dgm:cxn modelId="{3BF6EDDD-B8A5-4D5A-94C1-30C5155D88F9}" type="presParOf" srcId="{745F399B-43EB-4E34-B1CA-F544AA2F1EC6}" destId="{CB60CF31-6FF2-4F48-A8DD-A47F0482411F}" srcOrd="0" destOrd="0" presId="urn:microsoft.com/office/officeart/2005/8/layout/hierarchy3"/>
    <dgm:cxn modelId="{99124DA4-5566-43A2-BEBE-9A915CF908FD}" type="presParOf" srcId="{745F399B-43EB-4E34-B1CA-F544AA2F1EC6}" destId="{33A01B36-03E8-4500-A4F3-052A5F4C66F1}" srcOrd="1" destOrd="0" presId="urn:microsoft.com/office/officeart/2005/8/layout/hierarchy3"/>
    <dgm:cxn modelId="{0BF10C24-B80D-48B6-B181-1D9F445559B0}" type="presParOf" srcId="{858EF069-1682-4315-B991-669338123216}" destId="{0A07834F-7E0F-4241-BADE-3E789CDC921D}" srcOrd="1" destOrd="0" presId="urn:microsoft.com/office/officeart/2005/8/layout/hierarchy3"/>
    <dgm:cxn modelId="{DDA1F5C1-1BA1-4966-A6BA-CB54DA59396E}" type="presParOf" srcId="{0A07834F-7E0F-4241-BADE-3E789CDC921D}" destId="{DD903C50-B99D-4207-9970-EAA553934DE8}" srcOrd="0" destOrd="0" presId="urn:microsoft.com/office/officeart/2005/8/layout/hierarchy3"/>
    <dgm:cxn modelId="{8C4F4A0E-40A8-4F97-BFDD-89DDC3DFE075}" type="presParOf" srcId="{0A07834F-7E0F-4241-BADE-3E789CDC921D}" destId="{3DF7D8A5-E097-45CE-9285-6837E41EC48F}" srcOrd="1" destOrd="0" presId="urn:microsoft.com/office/officeart/2005/8/layout/hierarchy3"/>
    <dgm:cxn modelId="{2D051B76-B9D7-40FB-996B-99B75B5ACBC8}" type="presParOf" srcId="{0A07834F-7E0F-4241-BADE-3E789CDC921D}" destId="{A087A94A-DE70-4F93-985A-FDD4D1D0C410}" srcOrd="2" destOrd="0" presId="urn:microsoft.com/office/officeart/2005/8/layout/hierarchy3"/>
    <dgm:cxn modelId="{904B372B-034A-4410-955C-28AD6A0888E2}" type="presParOf" srcId="{0A07834F-7E0F-4241-BADE-3E789CDC921D}" destId="{F6E83913-9CD1-4534-BE93-EC3E0B965605}" srcOrd="3" destOrd="0" presId="urn:microsoft.com/office/officeart/2005/8/layout/hierarchy3"/>
    <dgm:cxn modelId="{48E9D2D6-461F-41DC-B25F-5F26D0D303A7}" type="presParOf" srcId="{C1AF45FA-C46E-4E22-AA11-78A15E648040}" destId="{D15232C0-CF3A-4C75-A447-FC04066F4484}" srcOrd="1" destOrd="0" presId="urn:microsoft.com/office/officeart/2005/8/layout/hierarchy3"/>
    <dgm:cxn modelId="{4980D034-AEFF-4A43-BC89-9A04433603D3}" type="presParOf" srcId="{D15232C0-CF3A-4C75-A447-FC04066F4484}" destId="{6009691E-2035-49C2-B210-41D849DBE976}" srcOrd="0" destOrd="0" presId="urn:microsoft.com/office/officeart/2005/8/layout/hierarchy3"/>
    <dgm:cxn modelId="{4679E893-ACD7-4362-9790-A05DDD6DFB2D}" type="presParOf" srcId="{6009691E-2035-49C2-B210-41D849DBE976}" destId="{BABD0390-638C-434C-8DB8-C036EF00C154}" srcOrd="0" destOrd="0" presId="urn:microsoft.com/office/officeart/2005/8/layout/hierarchy3"/>
    <dgm:cxn modelId="{804E47F0-AB4B-4663-A06A-D9233DA31696}" type="presParOf" srcId="{6009691E-2035-49C2-B210-41D849DBE976}" destId="{E42CF4C0-6D29-4E95-9A07-60E720937090}" srcOrd="1" destOrd="0" presId="urn:microsoft.com/office/officeart/2005/8/layout/hierarchy3"/>
    <dgm:cxn modelId="{39AE4953-8647-4A33-A779-22C128BE0ABD}" type="presParOf" srcId="{D15232C0-CF3A-4C75-A447-FC04066F4484}" destId="{2A98B1F0-029A-4921-927E-5451C555E6D1}" srcOrd="1" destOrd="0" presId="urn:microsoft.com/office/officeart/2005/8/layout/hierarchy3"/>
    <dgm:cxn modelId="{345BC464-8B68-4C3D-B34F-59A3EC65339F}" type="presParOf" srcId="{2A98B1F0-029A-4921-927E-5451C555E6D1}" destId="{9FBAD664-7627-4F0E-AA55-31DB9B6C77CD}" srcOrd="0" destOrd="0" presId="urn:microsoft.com/office/officeart/2005/8/layout/hierarchy3"/>
    <dgm:cxn modelId="{7A43059C-6D8A-4042-851B-4D3B1CF219B1}" type="presParOf" srcId="{2A98B1F0-029A-4921-927E-5451C555E6D1}" destId="{56AE4CCB-670C-4FFD-886B-5E00764B6993}" srcOrd="1" destOrd="0" presId="urn:microsoft.com/office/officeart/2005/8/layout/hierarchy3"/>
    <dgm:cxn modelId="{84BFACB0-4DEF-4B33-B72C-F05BCEEA2FFB}" type="presParOf" srcId="{2A98B1F0-029A-4921-927E-5451C555E6D1}" destId="{9DB76F1E-BA3E-49BF-A17A-D39D676009E1}" srcOrd="2" destOrd="0" presId="urn:microsoft.com/office/officeart/2005/8/layout/hierarchy3"/>
    <dgm:cxn modelId="{6405823D-D5D8-4099-AA88-C94E6247C0BB}" type="presParOf" srcId="{2A98B1F0-029A-4921-927E-5451C555E6D1}" destId="{09C3196A-E8EE-4454-A395-83CDF501AA95}" srcOrd="3" destOrd="0" presId="urn:microsoft.com/office/officeart/2005/8/layout/hierarchy3"/>
    <dgm:cxn modelId="{6BD089A0-0370-4E86-AB57-9312706E622D}" type="presParOf" srcId="{C1AF45FA-C46E-4E22-AA11-78A15E648040}" destId="{489E7195-FF70-4796-91D5-E222BD745420}" srcOrd="2" destOrd="0" presId="urn:microsoft.com/office/officeart/2005/8/layout/hierarchy3"/>
    <dgm:cxn modelId="{CD7711A7-CEC7-49D1-ADF6-D5CB83FC2DAC}" type="presParOf" srcId="{489E7195-FF70-4796-91D5-E222BD745420}" destId="{6F40588D-C16E-4EC1-9BB0-7B028EB1E534}" srcOrd="0" destOrd="0" presId="urn:microsoft.com/office/officeart/2005/8/layout/hierarchy3"/>
    <dgm:cxn modelId="{97F4AB1B-04D9-4A79-85A7-D30A297176DD}" type="presParOf" srcId="{6F40588D-C16E-4EC1-9BB0-7B028EB1E534}" destId="{A037A12D-D216-48FA-BAF5-26CA5BE9A494}" srcOrd="0" destOrd="0" presId="urn:microsoft.com/office/officeart/2005/8/layout/hierarchy3"/>
    <dgm:cxn modelId="{8383D6CF-E13F-49ED-9E61-283FF8368659}" type="presParOf" srcId="{6F40588D-C16E-4EC1-9BB0-7B028EB1E534}" destId="{DACF15C6-C272-4679-8C88-93AEA14F977C}" srcOrd="1" destOrd="0" presId="urn:microsoft.com/office/officeart/2005/8/layout/hierarchy3"/>
    <dgm:cxn modelId="{21870B4A-10D9-43A5-BAD2-60C93E58DEA8}" type="presParOf" srcId="{489E7195-FF70-4796-91D5-E222BD745420}" destId="{062D15FA-DFAE-4999-8FFD-19129EC83645}" srcOrd="1" destOrd="0" presId="urn:microsoft.com/office/officeart/2005/8/layout/hierarchy3"/>
    <dgm:cxn modelId="{CB759321-266E-4551-9910-8416EBC0D9C6}" type="presParOf" srcId="{062D15FA-DFAE-4999-8FFD-19129EC83645}" destId="{21F3A100-3FC8-4364-9E37-F54A02130108}" srcOrd="0" destOrd="0" presId="urn:microsoft.com/office/officeart/2005/8/layout/hierarchy3"/>
    <dgm:cxn modelId="{0BE924AF-0686-49F6-9661-21A836BEA095}" type="presParOf" srcId="{062D15FA-DFAE-4999-8FFD-19129EC83645}" destId="{87AA888F-54D0-4B4B-9573-0D9B7E0DDF10}" srcOrd="1" destOrd="0" presId="urn:microsoft.com/office/officeart/2005/8/layout/hierarchy3"/>
    <dgm:cxn modelId="{FF724256-0BEB-4C88-9F85-06476960976E}" type="presParOf" srcId="{062D15FA-DFAE-4999-8FFD-19129EC83645}" destId="{E6E3B869-207C-4725-AF44-EFA1930D1E3F}" srcOrd="2" destOrd="0" presId="urn:microsoft.com/office/officeart/2005/8/layout/hierarchy3"/>
    <dgm:cxn modelId="{85C2F516-D461-4469-A087-9D25A4368798}" type="presParOf" srcId="{062D15FA-DFAE-4999-8FFD-19129EC83645}" destId="{B317C732-5434-4B3D-98B3-1A01913A628D}" srcOrd="3" destOrd="0" presId="urn:microsoft.com/office/officeart/2005/8/layout/hierarchy3"/>
    <dgm:cxn modelId="{ADD652A9-EE75-4F1E-98F7-68E9FDFD9FD2}" type="presParOf" srcId="{C1AF45FA-C46E-4E22-AA11-78A15E648040}" destId="{72875E12-00B7-4BBF-B2F5-23D14A5F93C1}" srcOrd="3" destOrd="0" presId="urn:microsoft.com/office/officeart/2005/8/layout/hierarchy3"/>
    <dgm:cxn modelId="{09FE500F-E87B-42AE-BFB0-84D69DA24EB6}" type="presParOf" srcId="{72875E12-00B7-4BBF-B2F5-23D14A5F93C1}" destId="{247BCC2B-F76B-4A34-98B8-79D08CC3FB48}" srcOrd="0" destOrd="0" presId="urn:microsoft.com/office/officeart/2005/8/layout/hierarchy3"/>
    <dgm:cxn modelId="{D3523D8C-DF9E-47FB-A465-82327428DC08}" type="presParOf" srcId="{247BCC2B-F76B-4A34-98B8-79D08CC3FB48}" destId="{60389CC3-1A9D-4659-B68E-A7F1DB9C9C76}" srcOrd="0" destOrd="0" presId="urn:microsoft.com/office/officeart/2005/8/layout/hierarchy3"/>
    <dgm:cxn modelId="{017017E6-07BA-450A-9E4C-1706A82E96EB}" type="presParOf" srcId="{247BCC2B-F76B-4A34-98B8-79D08CC3FB48}" destId="{AE3B400D-E10B-4528-9408-BA0B0496514F}" srcOrd="1" destOrd="0" presId="urn:microsoft.com/office/officeart/2005/8/layout/hierarchy3"/>
    <dgm:cxn modelId="{0B0C1CA6-C2CD-4F7E-86A1-B8E80C443E83}" type="presParOf" srcId="{72875E12-00B7-4BBF-B2F5-23D14A5F93C1}" destId="{3E093E03-4282-433D-8E9D-94F8CEA9BD3C}"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1CD371-9912-431B-865C-91AFBA44CA39}">
      <dsp:nvSpPr>
        <dsp:cNvPr id="0" name=""/>
        <dsp:cNvSpPr/>
      </dsp:nvSpPr>
      <dsp:spPr>
        <a:xfrm>
          <a:off x="0" y="576"/>
          <a:ext cx="4308514" cy="13500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68B647-48D2-4288-8727-79611C00EC3E}">
      <dsp:nvSpPr>
        <dsp:cNvPr id="0" name=""/>
        <dsp:cNvSpPr/>
      </dsp:nvSpPr>
      <dsp:spPr>
        <a:xfrm>
          <a:off x="408385" y="304334"/>
          <a:ext cx="742519" cy="7425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8588F8-E1E5-4407-9567-8F981B8EC973}">
      <dsp:nvSpPr>
        <dsp:cNvPr id="0" name=""/>
        <dsp:cNvSpPr/>
      </dsp:nvSpPr>
      <dsp:spPr>
        <a:xfrm>
          <a:off x="1559290" y="576"/>
          <a:ext cx="2749223" cy="135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879" tIns="142879" rIns="142879" bIns="142879" numCol="1" spcCol="1270" anchor="ctr" anchorCtr="0">
          <a:noAutofit/>
        </a:bodyPr>
        <a:lstStyle/>
        <a:p>
          <a:pPr marL="0" lvl="0" indent="0" algn="l" defTabSz="977900">
            <a:lnSpc>
              <a:spcPct val="100000"/>
            </a:lnSpc>
            <a:spcBef>
              <a:spcPct val="0"/>
            </a:spcBef>
            <a:spcAft>
              <a:spcPct val="35000"/>
            </a:spcAft>
            <a:buNone/>
          </a:pPr>
          <a:r>
            <a:rPr lang="en-GB" sz="2200" b="1" kern="1200"/>
            <a:t>SDLC, what is it?</a:t>
          </a:r>
          <a:br>
            <a:rPr lang="en-GB" sz="2200" b="1" kern="1200"/>
          </a:br>
          <a:endParaRPr lang="en-GB" sz="2200" b="1" kern="1200"/>
        </a:p>
      </dsp:txBody>
      <dsp:txXfrm>
        <a:off x="1559290" y="576"/>
        <a:ext cx="2749223" cy="1350034"/>
      </dsp:txXfrm>
    </dsp:sp>
    <dsp:sp modelId="{4EAD6DE4-AB72-4D06-AC57-CA67E7CB98A8}">
      <dsp:nvSpPr>
        <dsp:cNvPr id="0" name=""/>
        <dsp:cNvSpPr/>
      </dsp:nvSpPr>
      <dsp:spPr>
        <a:xfrm>
          <a:off x="0" y="1688120"/>
          <a:ext cx="4308514" cy="13500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16F92E-2777-4694-AB95-DDD35029982E}">
      <dsp:nvSpPr>
        <dsp:cNvPr id="0" name=""/>
        <dsp:cNvSpPr/>
      </dsp:nvSpPr>
      <dsp:spPr>
        <a:xfrm>
          <a:off x="408385" y="1991878"/>
          <a:ext cx="742519" cy="7425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D84B51-191B-4629-A063-878E5F265E7A}">
      <dsp:nvSpPr>
        <dsp:cNvPr id="0" name=""/>
        <dsp:cNvSpPr/>
      </dsp:nvSpPr>
      <dsp:spPr>
        <a:xfrm>
          <a:off x="1559290" y="1688120"/>
          <a:ext cx="2749223" cy="135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879" tIns="142879" rIns="142879" bIns="142879" numCol="1" spcCol="1270" anchor="ctr" anchorCtr="0">
          <a:noAutofit/>
        </a:bodyPr>
        <a:lstStyle/>
        <a:p>
          <a:pPr marL="0" lvl="0" indent="0" algn="l" defTabSz="977900">
            <a:lnSpc>
              <a:spcPct val="100000"/>
            </a:lnSpc>
            <a:spcBef>
              <a:spcPct val="0"/>
            </a:spcBef>
            <a:spcAft>
              <a:spcPct val="35000"/>
            </a:spcAft>
            <a:buNone/>
          </a:pPr>
          <a:r>
            <a:rPr lang="en-GB" sz="2200" b="1" kern="1200"/>
            <a:t>7 stages of software development</a:t>
          </a:r>
          <a:endParaRPr lang="en-US" sz="2200" kern="1200"/>
        </a:p>
      </dsp:txBody>
      <dsp:txXfrm>
        <a:off x="1559290" y="1688120"/>
        <a:ext cx="2749223" cy="1350034"/>
      </dsp:txXfrm>
    </dsp:sp>
    <dsp:sp modelId="{D1FB9330-9B46-467C-92FD-014F6329CED4}">
      <dsp:nvSpPr>
        <dsp:cNvPr id="0" name=""/>
        <dsp:cNvSpPr/>
      </dsp:nvSpPr>
      <dsp:spPr>
        <a:xfrm>
          <a:off x="0" y="3375664"/>
          <a:ext cx="4308514" cy="13500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485C71-ACEA-4F6F-9C57-3EDE7D22CE7F}">
      <dsp:nvSpPr>
        <dsp:cNvPr id="0" name=""/>
        <dsp:cNvSpPr/>
      </dsp:nvSpPr>
      <dsp:spPr>
        <a:xfrm>
          <a:off x="408385" y="3679422"/>
          <a:ext cx="742519" cy="7425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B19251-61A9-4E54-9748-4820FF0B25F5}">
      <dsp:nvSpPr>
        <dsp:cNvPr id="0" name=""/>
        <dsp:cNvSpPr/>
      </dsp:nvSpPr>
      <dsp:spPr>
        <a:xfrm>
          <a:off x="1559290" y="3375664"/>
          <a:ext cx="2749223" cy="135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879" tIns="142879" rIns="142879" bIns="142879" numCol="1" spcCol="1270" anchor="ctr" anchorCtr="0">
          <a:noAutofit/>
        </a:bodyPr>
        <a:lstStyle/>
        <a:p>
          <a:pPr marL="0" lvl="0" indent="0" algn="l" defTabSz="977900">
            <a:lnSpc>
              <a:spcPct val="100000"/>
            </a:lnSpc>
            <a:spcBef>
              <a:spcPct val="0"/>
            </a:spcBef>
            <a:spcAft>
              <a:spcPct val="35000"/>
            </a:spcAft>
            <a:buNone/>
          </a:pPr>
          <a:r>
            <a:rPr lang="en-GB" sz="2200" b="1" kern="1200"/>
            <a:t>Focussed look at stages 1-3</a:t>
          </a:r>
          <a:br>
            <a:rPr lang="en-GB" sz="2200" kern="1200"/>
          </a:br>
          <a:endParaRPr lang="en-US" sz="2200" kern="1200"/>
        </a:p>
      </dsp:txBody>
      <dsp:txXfrm>
        <a:off x="1559290" y="3375664"/>
        <a:ext cx="2749223" cy="135003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B8F8E-534B-4DB8-95D2-80083B808EB2}">
      <dsp:nvSpPr>
        <dsp:cNvPr id="0" name=""/>
        <dsp:cNvSpPr/>
      </dsp:nvSpPr>
      <dsp:spPr>
        <a:xfrm>
          <a:off x="2628" y="518504"/>
          <a:ext cx="2085247" cy="1251148"/>
        </a:xfrm>
        <a:prstGeom prst="rect">
          <a:avLst/>
        </a:prstGeom>
        <a:solidFill>
          <a:srgbClr val="00133A"/>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a:t>Our </a:t>
          </a:r>
          <a:r>
            <a:rPr lang="en-GB" sz="1300" b="1" u="sng" kern="1200"/>
            <a:t>highest priority is to satisfy the customer </a:t>
          </a:r>
          <a:r>
            <a:rPr lang="en-GB" sz="1300" b="1" kern="1200"/>
            <a:t>through early and continuous delivery of valuable software.</a:t>
          </a:r>
          <a:endParaRPr lang="en-US" sz="1300" b="1" kern="1200"/>
        </a:p>
      </dsp:txBody>
      <dsp:txXfrm>
        <a:off x="2628" y="518504"/>
        <a:ext cx="2085247" cy="1251148"/>
      </dsp:txXfrm>
    </dsp:sp>
    <dsp:sp modelId="{CF6D5205-B831-4720-B17B-09E4B56B9D0A}">
      <dsp:nvSpPr>
        <dsp:cNvPr id="0" name=""/>
        <dsp:cNvSpPr/>
      </dsp:nvSpPr>
      <dsp:spPr>
        <a:xfrm>
          <a:off x="2296400" y="518504"/>
          <a:ext cx="2085247" cy="1251148"/>
        </a:xfrm>
        <a:prstGeom prst="rect">
          <a:avLst/>
        </a:prstGeom>
        <a:solidFill>
          <a:srgbClr val="00133A"/>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a:t>Welcome changing requirements, even late in development. Agile processes harness change for the customer's competitive advantage.</a:t>
          </a:r>
          <a:endParaRPr lang="en-US" sz="1300" b="1" kern="1200"/>
        </a:p>
      </dsp:txBody>
      <dsp:txXfrm>
        <a:off x="2296400" y="518504"/>
        <a:ext cx="2085247" cy="1251148"/>
      </dsp:txXfrm>
    </dsp:sp>
    <dsp:sp modelId="{8CD2A778-9122-40E1-B424-7BF19DB211C6}">
      <dsp:nvSpPr>
        <dsp:cNvPr id="0" name=""/>
        <dsp:cNvSpPr/>
      </dsp:nvSpPr>
      <dsp:spPr>
        <a:xfrm>
          <a:off x="4590173" y="518504"/>
          <a:ext cx="2085247" cy="1251148"/>
        </a:xfrm>
        <a:prstGeom prst="rect">
          <a:avLst/>
        </a:prstGeom>
        <a:solidFill>
          <a:srgbClr val="00133A"/>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a:t>Deliver working software frequently, from a couple of weeks to a couple of months, with a preference to the shorter timescale.</a:t>
          </a:r>
          <a:endParaRPr lang="en-US" sz="1300" b="1" kern="1200"/>
        </a:p>
      </dsp:txBody>
      <dsp:txXfrm>
        <a:off x="4590173" y="518504"/>
        <a:ext cx="2085247" cy="1251148"/>
      </dsp:txXfrm>
    </dsp:sp>
    <dsp:sp modelId="{F4FEAE1A-B76E-4B28-AA07-6F0CD08172A2}">
      <dsp:nvSpPr>
        <dsp:cNvPr id="0" name=""/>
        <dsp:cNvSpPr/>
      </dsp:nvSpPr>
      <dsp:spPr>
        <a:xfrm>
          <a:off x="6883945" y="518504"/>
          <a:ext cx="2085247" cy="1251148"/>
        </a:xfrm>
        <a:prstGeom prst="rect">
          <a:avLst/>
        </a:prstGeom>
        <a:solidFill>
          <a:srgbClr val="00133A"/>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a:t>Business people and developers must work together daily throughout the project.</a:t>
          </a:r>
          <a:endParaRPr lang="en-US" sz="1300" b="1" kern="1200"/>
        </a:p>
      </dsp:txBody>
      <dsp:txXfrm>
        <a:off x="6883945" y="518504"/>
        <a:ext cx="2085247" cy="1251148"/>
      </dsp:txXfrm>
    </dsp:sp>
    <dsp:sp modelId="{0091A1C4-F82B-47E9-8D1C-5472325E0D11}">
      <dsp:nvSpPr>
        <dsp:cNvPr id="0" name=""/>
        <dsp:cNvSpPr/>
      </dsp:nvSpPr>
      <dsp:spPr>
        <a:xfrm>
          <a:off x="2628" y="1978178"/>
          <a:ext cx="2085247" cy="1251148"/>
        </a:xfrm>
        <a:prstGeom prst="rect">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a:t>Build projects around motivated individuals. Give them the environment and support they need, and trust them to get the job done.</a:t>
          </a:r>
          <a:endParaRPr lang="en-US" sz="1300" b="1" kern="1200"/>
        </a:p>
      </dsp:txBody>
      <dsp:txXfrm>
        <a:off x="2628" y="1978178"/>
        <a:ext cx="2085247" cy="1251148"/>
      </dsp:txXfrm>
    </dsp:sp>
    <dsp:sp modelId="{56311659-C1DE-4C65-97F0-9421E2B72A43}">
      <dsp:nvSpPr>
        <dsp:cNvPr id="0" name=""/>
        <dsp:cNvSpPr/>
      </dsp:nvSpPr>
      <dsp:spPr>
        <a:xfrm>
          <a:off x="2296400" y="1978178"/>
          <a:ext cx="2085247" cy="1251148"/>
        </a:xfrm>
        <a:prstGeom prst="rect">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a:t>The most efficient and effective method of conveying information to and within a development team is face-to-face conversation.</a:t>
          </a:r>
          <a:endParaRPr lang="en-US" sz="1300" b="1" kern="1200"/>
        </a:p>
      </dsp:txBody>
      <dsp:txXfrm>
        <a:off x="2296400" y="1978178"/>
        <a:ext cx="2085247" cy="1251148"/>
      </dsp:txXfrm>
    </dsp:sp>
    <dsp:sp modelId="{BA8FB3C0-3682-44A1-A810-7DC2A802640C}">
      <dsp:nvSpPr>
        <dsp:cNvPr id="0" name=""/>
        <dsp:cNvSpPr/>
      </dsp:nvSpPr>
      <dsp:spPr>
        <a:xfrm>
          <a:off x="4590173" y="1978178"/>
          <a:ext cx="2085247" cy="1251148"/>
        </a:xfrm>
        <a:prstGeom prst="rect">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a:t>Working software is the primary measure of progress.</a:t>
          </a:r>
          <a:endParaRPr lang="en-US" sz="1300" b="1" kern="1200"/>
        </a:p>
      </dsp:txBody>
      <dsp:txXfrm>
        <a:off x="4590173" y="1978178"/>
        <a:ext cx="2085247" cy="1251148"/>
      </dsp:txXfrm>
    </dsp:sp>
    <dsp:sp modelId="{BB6391D3-05B4-45FD-8739-1C5D0FE5B7C1}">
      <dsp:nvSpPr>
        <dsp:cNvPr id="0" name=""/>
        <dsp:cNvSpPr/>
      </dsp:nvSpPr>
      <dsp:spPr>
        <a:xfrm>
          <a:off x="6883945" y="1978178"/>
          <a:ext cx="2085247" cy="1251148"/>
        </a:xfrm>
        <a:prstGeom prst="rect">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a:t>Agile processes promote sustainable development. The sponsors, developers, and users should be able to maintain a constant pace indefinitely.</a:t>
          </a:r>
          <a:endParaRPr lang="en-US" sz="1300" b="1" kern="1200"/>
        </a:p>
      </dsp:txBody>
      <dsp:txXfrm>
        <a:off x="6883945" y="1978178"/>
        <a:ext cx="2085247" cy="1251148"/>
      </dsp:txXfrm>
    </dsp:sp>
    <dsp:sp modelId="{C053CFA8-DFA3-4E23-8A20-1167EA64AA2F}">
      <dsp:nvSpPr>
        <dsp:cNvPr id="0" name=""/>
        <dsp:cNvSpPr/>
      </dsp:nvSpPr>
      <dsp:spPr>
        <a:xfrm>
          <a:off x="2628" y="3437851"/>
          <a:ext cx="2085247" cy="1251148"/>
        </a:xfrm>
        <a:prstGeom prst="rect">
          <a:avLst/>
        </a:prstGeom>
        <a:solidFill>
          <a:schemeClr val="accent5">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a:solidFill>
                <a:srgbClr val="00133A"/>
              </a:solidFill>
            </a:rPr>
            <a:t>Continuous attention </a:t>
          </a:r>
          <a:r>
            <a:rPr lang="en-GB" sz="1300" b="1" u="sng" kern="1200">
              <a:solidFill>
                <a:srgbClr val="00133A"/>
              </a:solidFill>
            </a:rPr>
            <a:t>to technical excellence </a:t>
          </a:r>
          <a:r>
            <a:rPr lang="en-GB" sz="1300" b="1" kern="1200">
              <a:solidFill>
                <a:srgbClr val="00133A"/>
              </a:solidFill>
            </a:rPr>
            <a:t>and </a:t>
          </a:r>
          <a:r>
            <a:rPr lang="en-GB" sz="1300" b="1" u="sng" kern="1200">
              <a:solidFill>
                <a:srgbClr val="00133A"/>
              </a:solidFill>
            </a:rPr>
            <a:t>good design </a:t>
          </a:r>
          <a:r>
            <a:rPr lang="en-GB" sz="1300" b="1" kern="1200">
              <a:solidFill>
                <a:srgbClr val="00133A"/>
              </a:solidFill>
            </a:rPr>
            <a:t>enhances agility.</a:t>
          </a:r>
          <a:endParaRPr lang="en-US" sz="1300" b="1" kern="1200">
            <a:solidFill>
              <a:srgbClr val="00133A"/>
            </a:solidFill>
          </a:endParaRPr>
        </a:p>
      </dsp:txBody>
      <dsp:txXfrm>
        <a:off x="2628" y="3437851"/>
        <a:ext cx="2085247" cy="1251148"/>
      </dsp:txXfrm>
    </dsp:sp>
    <dsp:sp modelId="{D74A664D-852F-4226-BB46-0EA87B82F4CA}">
      <dsp:nvSpPr>
        <dsp:cNvPr id="0" name=""/>
        <dsp:cNvSpPr/>
      </dsp:nvSpPr>
      <dsp:spPr>
        <a:xfrm>
          <a:off x="2296400" y="3437851"/>
          <a:ext cx="2085247" cy="1251148"/>
        </a:xfrm>
        <a:prstGeom prst="rect">
          <a:avLst/>
        </a:prstGeom>
        <a:solidFill>
          <a:schemeClr val="accent5">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a:solidFill>
                <a:srgbClr val="00133A"/>
              </a:solidFill>
            </a:rPr>
            <a:t>Simplicity--the art of maximizing the amount of work not done--is essential.</a:t>
          </a:r>
          <a:endParaRPr lang="en-US" sz="1300" b="1" kern="1200">
            <a:solidFill>
              <a:srgbClr val="00133A"/>
            </a:solidFill>
          </a:endParaRPr>
        </a:p>
      </dsp:txBody>
      <dsp:txXfrm>
        <a:off x="2296400" y="3437851"/>
        <a:ext cx="2085247" cy="1251148"/>
      </dsp:txXfrm>
    </dsp:sp>
    <dsp:sp modelId="{993764D2-21C8-46D6-8A04-64CF1193DE27}">
      <dsp:nvSpPr>
        <dsp:cNvPr id="0" name=""/>
        <dsp:cNvSpPr/>
      </dsp:nvSpPr>
      <dsp:spPr>
        <a:xfrm>
          <a:off x="4590173" y="3437851"/>
          <a:ext cx="2085247" cy="1251148"/>
        </a:xfrm>
        <a:prstGeom prst="rect">
          <a:avLst/>
        </a:prstGeom>
        <a:solidFill>
          <a:schemeClr val="accent5">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u="sng" kern="1200">
              <a:solidFill>
                <a:srgbClr val="00133A"/>
              </a:solidFill>
            </a:rPr>
            <a:t>The best architectures, requirements, and designs emerge from self-organizing teams</a:t>
          </a:r>
          <a:r>
            <a:rPr lang="en-GB" sz="1300" b="1" kern="1200">
              <a:solidFill>
                <a:srgbClr val="00133A"/>
              </a:solidFill>
            </a:rPr>
            <a:t>.</a:t>
          </a:r>
          <a:endParaRPr lang="en-US" sz="1300" b="1" kern="1200">
            <a:solidFill>
              <a:srgbClr val="00133A"/>
            </a:solidFill>
          </a:endParaRPr>
        </a:p>
      </dsp:txBody>
      <dsp:txXfrm>
        <a:off x="4590173" y="3437851"/>
        <a:ext cx="2085247" cy="1251148"/>
      </dsp:txXfrm>
    </dsp:sp>
    <dsp:sp modelId="{449CBB92-35E9-4D4F-B96D-66E8A709ECD2}">
      <dsp:nvSpPr>
        <dsp:cNvPr id="0" name=""/>
        <dsp:cNvSpPr/>
      </dsp:nvSpPr>
      <dsp:spPr>
        <a:xfrm>
          <a:off x="6883945" y="3437851"/>
          <a:ext cx="2085247" cy="1251148"/>
        </a:xfrm>
        <a:prstGeom prst="rect">
          <a:avLst/>
        </a:prstGeom>
        <a:solidFill>
          <a:schemeClr val="accent5">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a:solidFill>
                <a:srgbClr val="00133A"/>
              </a:solidFill>
            </a:rPr>
            <a:t>At regular intervals, the team reflects on how to become more effective, then tunes and adjusts its behaviour accordingly.</a:t>
          </a:r>
          <a:endParaRPr lang="en-US" sz="1300" b="1" kern="1200">
            <a:solidFill>
              <a:srgbClr val="00133A"/>
            </a:solidFill>
          </a:endParaRPr>
        </a:p>
      </dsp:txBody>
      <dsp:txXfrm>
        <a:off x="6883945" y="3437851"/>
        <a:ext cx="2085247" cy="125114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2B82C-1AEE-4225-A96E-80C0C0DF1C69}">
      <dsp:nvSpPr>
        <dsp:cNvPr id="0" name=""/>
        <dsp:cNvSpPr/>
      </dsp:nvSpPr>
      <dsp:spPr>
        <a:xfrm>
          <a:off x="3437" y="1245133"/>
          <a:ext cx="2066705" cy="82668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100000"/>
            </a:lnSpc>
            <a:spcBef>
              <a:spcPct val="0"/>
            </a:spcBef>
            <a:spcAft>
              <a:spcPct val="35000"/>
            </a:spcAft>
            <a:buNone/>
          </a:pPr>
          <a:r>
            <a:rPr lang="en-GB" sz="1500" b="1" kern="1200"/>
            <a:t>Approach to process change that visualises the flow of work</a:t>
          </a:r>
          <a:endParaRPr lang="en-US" sz="1500" b="1" kern="1200"/>
        </a:p>
      </dsp:txBody>
      <dsp:txXfrm>
        <a:off x="3437" y="1245133"/>
        <a:ext cx="2066705" cy="826682"/>
      </dsp:txXfrm>
    </dsp:sp>
    <dsp:sp modelId="{BA8C41DB-6611-4152-B00A-C9C8019BA2E4}">
      <dsp:nvSpPr>
        <dsp:cNvPr id="0" name=""/>
        <dsp:cNvSpPr/>
      </dsp:nvSpPr>
      <dsp:spPr>
        <a:xfrm>
          <a:off x="3437" y="2071816"/>
          <a:ext cx="2066705" cy="354105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100000"/>
            </a:lnSpc>
            <a:spcBef>
              <a:spcPct val="0"/>
            </a:spcBef>
            <a:spcAft>
              <a:spcPct val="15000"/>
            </a:spcAft>
            <a:buChar char="•"/>
          </a:pPr>
          <a:r>
            <a:rPr lang="en-GB" sz="1400" b="1" kern="1200">
              <a:solidFill>
                <a:srgbClr val="00133A"/>
              </a:solidFill>
            </a:rPr>
            <a:t>Aim is to balance demand with available capacity and spot bottlenecks</a:t>
          </a:r>
          <a:endParaRPr lang="en-US" sz="1400" b="1" kern="1200">
            <a:solidFill>
              <a:srgbClr val="00133A"/>
            </a:solidFill>
          </a:endParaRPr>
        </a:p>
        <a:p>
          <a:pPr marL="114300" lvl="1" indent="-114300" algn="l" defTabSz="622300">
            <a:lnSpc>
              <a:spcPct val="100000"/>
            </a:lnSpc>
            <a:spcBef>
              <a:spcPct val="0"/>
            </a:spcBef>
            <a:spcAft>
              <a:spcPct val="15000"/>
            </a:spcAft>
            <a:buChar char="•"/>
          </a:pPr>
          <a:r>
            <a:rPr lang="en-GB" sz="1400" b="1" kern="1200">
              <a:solidFill>
                <a:srgbClr val="00133A"/>
              </a:solidFill>
            </a:rPr>
            <a:t>Work items are visualized to give participants a view of progress and process, from start to finish</a:t>
          </a:r>
          <a:endParaRPr lang="en-US" sz="1400" b="1" kern="1200">
            <a:solidFill>
              <a:srgbClr val="00133A"/>
            </a:solidFill>
          </a:endParaRPr>
        </a:p>
        <a:p>
          <a:pPr marL="114300" lvl="1" indent="-114300" algn="l" defTabSz="622300">
            <a:lnSpc>
              <a:spcPct val="100000"/>
            </a:lnSpc>
            <a:spcBef>
              <a:spcPct val="0"/>
            </a:spcBef>
            <a:spcAft>
              <a:spcPct val="15000"/>
            </a:spcAft>
            <a:buChar char="•"/>
          </a:pPr>
          <a:r>
            <a:rPr lang="en-GB" sz="1400" b="1" kern="1200">
              <a:solidFill>
                <a:srgbClr val="00133A"/>
              </a:solidFill>
            </a:rPr>
            <a:t>Team members pull work as capacity permits</a:t>
          </a:r>
          <a:endParaRPr lang="en-US" sz="1400" b="1" kern="1200">
            <a:solidFill>
              <a:srgbClr val="00133A"/>
            </a:solidFill>
          </a:endParaRPr>
        </a:p>
        <a:p>
          <a:pPr marL="228600" lvl="2" indent="-114300" algn="l" defTabSz="622300">
            <a:lnSpc>
              <a:spcPct val="90000"/>
            </a:lnSpc>
            <a:spcBef>
              <a:spcPct val="0"/>
            </a:spcBef>
            <a:spcAft>
              <a:spcPct val="15000"/>
            </a:spcAft>
            <a:buChar char="•"/>
          </a:pPr>
          <a:r>
            <a:rPr lang="en-GB" sz="1400" b="1" kern="1200">
              <a:solidFill>
                <a:srgbClr val="00133A"/>
              </a:solidFill>
            </a:rPr>
            <a:t>With other methods, work is pushed to team members</a:t>
          </a:r>
          <a:endParaRPr lang="en-US" sz="1400" b="1" kern="1200">
            <a:solidFill>
              <a:srgbClr val="00133A"/>
            </a:solidFill>
          </a:endParaRPr>
        </a:p>
      </dsp:txBody>
      <dsp:txXfrm>
        <a:off x="3437" y="2071816"/>
        <a:ext cx="2066705" cy="3541050"/>
      </dsp:txXfrm>
    </dsp:sp>
    <dsp:sp modelId="{152446B1-8400-4270-92E4-1B827B80BF75}">
      <dsp:nvSpPr>
        <dsp:cNvPr id="0" name=""/>
        <dsp:cNvSpPr/>
      </dsp:nvSpPr>
      <dsp:spPr>
        <a:xfrm>
          <a:off x="2359481" y="1245133"/>
          <a:ext cx="2066705" cy="826682"/>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100000"/>
            </a:lnSpc>
            <a:spcBef>
              <a:spcPct val="0"/>
            </a:spcBef>
            <a:spcAft>
              <a:spcPct val="35000"/>
            </a:spcAft>
            <a:buNone/>
          </a:pPr>
          <a:r>
            <a:rPr lang="en-GB" sz="1500" b="1" kern="1200"/>
            <a:t>Originated in lean manufacturing at Toyota</a:t>
          </a:r>
          <a:endParaRPr lang="en-US" sz="1500" b="1" kern="1200"/>
        </a:p>
      </dsp:txBody>
      <dsp:txXfrm>
        <a:off x="2359481" y="1245133"/>
        <a:ext cx="2066705" cy="826682"/>
      </dsp:txXfrm>
    </dsp:sp>
    <dsp:sp modelId="{9C9F74B6-9BF4-4D72-BE3D-94993406F645}">
      <dsp:nvSpPr>
        <dsp:cNvPr id="0" name=""/>
        <dsp:cNvSpPr/>
      </dsp:nvSpPr>
      <dsp:spPr>
        <a:xfrm>
          <a:off x="2359481" y="2071816"/>
          <a:ext cx="2066705" cy="3541050"/>
        </a:xfrm>
        <a:prstGeom prst="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CE2E4D-865E-43AE-B72F-48DD8278A5EE}">
      <dsp:nvSpPr>
        <dsp:cNvPr id="0" name=""/>
        <dsp:cNvSpPr/>
      </dsp:nvSpPr>
      <dsp:spPr>
        <a:xfrm>
          <a:off x="4715525" y="1245133"/>
          <a:ext cx="2066705" cy="826682"/>
        </a:xfrm>
        <a:prstGeom prst="rect">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100000"/>
            </a:lnSpc>
            <a:spcBef>
              <a:spcPct val="0"/>
            </a:spcBef>
            <a:spcAft>
              <a:spcPct val="35000"/>
            </a:spcAft>
            <a:buNone/>
          </a:pPr>
          <a:r>
            <a:rPr lang="en-GB" sz="1500" b="1" kern="1200"/>
            <a:t>Focused on the customer and works that meets their needs</a:t>
          </a:r>
          <a:endParaRPr lang="en-US" sz="1500" b="1" kern="1200"/>
        </a:p>
      </dsp:txBody>
      <dsp:txXfrm>
        <a:off x="4715525" y="1245133"/>
        <a:ext cx="2066705" cy="826682"/>
      </dsp:txXfrm>
    </dsp:sp>
    <dsp:sp modelId="{8A693993-BFA3-4BB8-A566-E4F96CB0A02D}">
      <dsp:nvSpPr>
        <dsp:cNvPr id="0" name=""/>
        <dsp:cNvSpPr/>
      </dsp:nvSpPr>
      <dsp:spPr>
        <a:xfrm>
          <a:off x="4715525" y="2071816"/>
          <a:ext cx="2066705" cy="3541050"/>
        </a:xfrm>
        <a:prstGeom prst="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100000"/>
            </a:lnSpc>
            <a:spcBef>
              <a:spcPct val="0"/>
            </a:spcBef>
            <a:spcAft>
              <a:spcPct val="15000"/>
            </a:spcAft>
            <a:buChar char="•"/>
          </a:pPr>
          <a:r>
            <a:rPr lang="en-GB" sz="1500" b="1" kern="1200">
              <a:solidFill>
                <a:srgbClr val="00133A"/>
              </a:solidFill>
            </a:rPr>
            <a:t>Not individuals’ activities</a:t>
          </a:r>
          <a:endParaRPr lang="en-US" sz="1500" b="1" kern="1200">
            <a:solidFill>
              <a:srgbClr val="00133A"/>
            </a:solidFill>
          </a:endParaRPr>
        </a:p>
      </dsp:txBody>
      <dsp:txXfrm>
        <a:off x="4715525" y="2071816"/>
        <a:ext cx="2066705" cy="3541050"/>
      </dsp:txXfrm>
    </dsp:sp>
    <dsp:sp modelId="{F42B1FC1-A246-4CC9-A37A-2F4A0C0393A0}">
      <dsp:nvSpPr>
        <dsp:cNvPr id="0" name=""/>
        <dsp:cNvSpPr/>
      </dsp:nvSpPr>
      <dsp:spPr>
        <a:xfrm>
          <a:off x="7071569" y="1245133"/>
          <a:ext cx="2066705" cy="826682"/>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100000"/>
            </a:lnSpc>
            <a:spcBef>
              <a:spcPct val="0"/>
            </a:spcBef>
            <a:spcAft>
              <a:spcPct val="35000"/>
            </a:spcAft>
            <a:buNone/>
          </a:pPr>
          <a:r>
            <a:rPr lang="en-GB" sz="1500" b="1" kern="1200"/>
            <a:t>Also used outside of software development, e.g. HR, accounting</a:t>
          </a:r>
          <a:endParaRPr lang="en-US" sz="1500" b="1" kern="1200"/>
        </a:p>
      </dsp:txBody>
      <dsp:txXfrm>
        <a:off x="7071569" y="1245133"/>
        <a:ext cx="2066705" cy="826682"/>
      </dsp:txXfrm>
    </dsp:sp>
    <dsp:sp modelId="{4DDB58A0-2915-44EA-9F60-A14D31348D59}">
      <dsp:nvSpPr>
        <dsp:cNvPr id="0" name=""/>
        <dsp:cNvSpPr/>
      </dsp:nvSpPr>
      <dsp:spPr>
        <a:xfrm>
          <a:off x="7071569" y="2071816"/>
          <a:ext cx="2066705" cy="3541050"/>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C35387-7A42-445E-9332-9D10E5BED444}">
      <dsp:nvSpPr>
        <dsp:cNvPr id="0" name=""/>
        <dsp:cNvSpPr/>
      </dsp:nvSpPr>
      <dsp:spPr>
        <a:xfrm>
          <a:off x="26" y="22692"/>
          <a:ext cx="2554811" cy="76122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GB" sz="2100" u="sng" kern="1200"/>
            <a:t>Six general practices:</a:t>
          </a:r>
          <a:endParaRPr lang="en-US" sz="2100" kern="1200"/>
        </a:p>
      </dsp:txBody>
      <dsp:txXfrm>
        <a:off x="26" y="22692"/>
        <a:ext cx="2554811" cy="761221"/>
      </dsp:txXfrm>
    </dsp:sp>
    <dsp:sp modelId="{C76C59A4-47FE-41CA-A254-E13DD22FB313}">
      <dsp:nvSpPr>
        <dsp:cNvPr id="0" name=""/>
        <dsp:cNvSpPr/>
      </dsp:nvSpPr>
      <dsp:spPr>
        <a:xfrm>
          <a:off x="26" y="783913"/>
          <a:ext cx="2554811" cy="472689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GB" sz="2100" kern="1200">
              <a:solidFill>
                <a:srgbClr val="00133A"/>
              </a:solidFill>
            </a:rPr>
            <a:t>Visualisation</a:t>
          </a:r>
          <a:endParaRPr lang="en-US" sz="2100" kern="1200">
            <a:solidFill>
              <a:srgbClr val="00133A"/>
            </a:solidFill>
          </a:endParaRPr>
        </a:p>
        <a:p>
          <a:pPr marL="228600" lvl="1" indent="-228600" algn="l" defTabSz="933450">
            <a:lnSpc>
              <a:spcPct val="90000"/>
            </a:lnSpc>
            <a:spcBef>
              <a:spcPct val="0"/>
            </a:spcBef>
            <a:spcAft>
              <a:spcPct val="15000"/>
            </a:spcAft>
            <a:buChar char="•"/>
          </a:pPr>
          <a:r>
            <a:rPr lang="en-GB" sz="2100" kern="1200">
              <a:solidFill>
                <a:srgbClr val="00133A"/>
              </a:solidFill>
            </a:rPr>
            <a:t>Limiting work in progress – work items dealt with singly, not in batches</a:t>
          </a:r>
          <a:endParaRPr lang="en-US" sz="2100" kern="1200">
            <a:solidFill>
              <a:srgbClr val="00133A"/>
            </a:solidFill>
          </a:endParaRPr>
        </a:p>
        <a:p>
          <a:pPr marL="228600" lvl="1" indent="-228600" algn="l" defTabSz="933450">
            <a:lnSpc>
              <a:spcPct val="90000"/>
            </a:lnSpc>
            <a:spcBef>
              <a:spcPct val="0"/>
            </a:spcBef>
            <a:spcAft>
              <a:spcPct val="15000"/>
            </a:spcAft>
            <a:buChar char="•"/>
          </a:pPr>
          <a:r>
            <a:rPr lang="en-GB" sz="2100" kern="1200">
              <a:solidFill>
                <a:srgbClr val="00133A"/>
              </a:solidFill>
            </a:rPr>
            <a:t>Flow management</a:t>
          </a:r>
          <a:endParaRPr lang="en-US" sz="2100" kern="1200">
            <a:solidFill>
              <a:srgbClr val="00133A"/>
            </a:solidFill>
          </a:endParaRPr>
        </a:p>
        <a:p>
          <a:pPr marL="228600" lvl="1" indent="-228600" algn="l" defTabSz="933450">
            <a:lnSpc>
              <a:spcPct val="90000"/>
            </a:lnSpc>
            <a:spcBef>
              <a:spcPct val="0"/>
            </a:spcBef>
            <a:spcAft>
              <a:spcPct val="15000"/>
            </a:spcAft>
            <a:buChar char="•"/>
          </a:pPr>
          <a:r>
            <a:rPr lang="en-GB" sz="2100" kern="1200">
              <a:solidFill>
                <a:srgbClr val="00133A"/>
              </a:solidFill>
            </a:rPr>
            <a:t>Making policies explicit</a:t>
          </a:r>
          <a:endParaRPr lang="en-US" sz="2100" kern="1200">
            <a:solidFill>
              <a:srgbClr val="00133A"/>
            </a:solidFill>
          </a:endParaRPr>
        </a:p>
        <a:p>
          <a:pPr marL="228600" lvl="1" indent="-228600" algn="l" defTabSz="933450">
            <a:lnSpc>
              <a:spcPct val="90000"/>
            </a:lnSpc>
            <a:spcBef>
              <a:spcPct val="0"/>
            </a:spcBef>
            <a:spcAft>
              <a:spcPct val="15000"/>
            </a:spcAft>
            <a:buChar char="•"/>
          </a:pPr>
          <a:r>
            <a:rPr lang="en-GB" sz="2100" kern="1200">
              <a:solidFill>
                <a:srgbClr val="00133A"/>
              </a:solidFill>
            </a:rPr>
            <a:t>Using feedback loops</a:t>
          </a:r>
          <a:endParaRPr lang="en-US" sz="2100" kern="1200">
            <a:solidFill>
              <a:srgbClr val="00133A"/>
            </a:solidFill>
          </a:endParaRPr>
        </a:p>
        <a:p>
          <a:pPr marL="228600" lvl="1" indent="-228600" algn="l" defTabSz="933450">
            <a:lnSpc>
              <a:spcPct val="90000"/>
            </a:lnSpc>
            <a:spcBef>
              <a:spcPct val="0"/>
            </a:spcBef>
            <a:spcAft>
              <a:spcPct val="15000"/>
            </a:spcAft>
            <a:buChar char="•"/>
          </a:pPr>
          <a:r>
            <a:rPr lang="en-GB" sz="2100" kern="1200">
              <a:solidFill>
                <a:srgbClr val="00133A"/>
              </a:solidFill>
            </a:rPr>
            <a:t>Collaborative or experimental evolution</a:t>
          </a:r>
          <a:endParaRPr lang="en-US" sz="2100" kern="1200">
            <a:solidFill>
              <a:srgbClr val="00133A"/>
            </a:solidFill>
          </a:endParaRPr>
        </a:p>
      </dsp:txBody>
      <dsp:txXfrm>
        <a:off x="26" y="783913"/>
        <a:ext cx="2554811" cy="4726890"/>
      </dsp:txXfrm>
    </dsp:sp>
    <dsp:sp modelId="{CD6B9FAB-FFBC-4023-A746-DFB7F4270F4E}">
      <dsp:nvSpPr>
        <dsp:cNvPr id="0" name=""/>
        <dsp:cNvSpPr/>
      </dsp:nvSpPr>
      <dsp:spPr>
        <a:xfrm>
          <a:off x="2912511" y="22692"/>
          <a:ext cx="2554811" cy="761221"/>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GB" sz="2100" u="sng" kern="1200"/>
            <a:t>These result in:</a:t>
          </a:r>
          <a:endParaRPr lang="en-US" sz="2100" kern="1200"/>
        </a:p>
      </dsp:txBody>
      <dsp:txXfrm>
        <a:off x="2912511" y="22692"/>
        <a:ext cx="2554811" cy="761221"/>
      </dsp:txXfrm>
    </dsp:sp>
    <dsp:sp modelId="{2D866B02-DE18-45E9-9EBD-3D7B3368E2C1}">
      <dsp:nvSpPr>
        <dsp:cNvPr id="0" name=""/>
        <dsp:cNvSpPr/>
      </dsp:nvSpPr>
      <dsp:spPr>
        <a:xfrm>
          <a:off x="2912511" y="783913"/>
          <a:ext cx="2554811" cy="4726890"/>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GB" sz="2100" kern="1200">
              <a:solidFill>
                <a:srgbClr val="00133A"/>
              </a:solidFill>
            </a:rPr>
            <a:t>Seeing the work and its process</a:t>
          </a:r>
          <a:endParaRPr lang="en-US" sz="2100" kern="1200">
            <a:solidFill>
              <a:srgbClr val="00133A"/>
            </a:solidFill>
          </a:endParaRPr>
        </a:p>
        <a:p>
          <a:pPr marL="228600" lvl="1" indent="-228600" algn="l" defTabSz="933450">
            <a:lnSpc>
              <a:spcPct val="90000"/>
            </a:lnSpc>
            <a:spcBef>
              <a:spcPct val="0"/>
            </a:spcBef>
            <a:spcAft>
              <a:spcPct val="15000"/>
            </a:spcAft>
            <a:buChar char="•"/>
          </a:pPr>
          <a:r>
            <a:rPr lang="en-GB" sz="2100" kern="1200">
              <a:solidFill>
                <a:srgbClr val="00133A"/>
              </a:solidFill>
            </a:rPr>
            <a:t>Improving the process</a:t>
          </a:r>
          <a:endParaRPr lang="en-US" sz="2100" kern="1200">
            <a:solidFill>
              <a:srgbClr val="00133A"/>
            </a:solidFill>
          </a:endParaRPr>
        </a:p>
        <a:p>
          <a:pPr marL="228600" lvl="1" indent="-228600" algn="l" defTabSz="933450">
            <a:lnSpc>
              <a:spcPct val="90000"/>
            </a:lnSpc>
            <a:spcBef>
              <a:spcPct val="0"/>
            </a:spcBef>
            <a:spcAft>
              <a:spcPct val="15000"/>
            </a:spcAft>
            <a:buChar char="•"/>
          </a:pPr>
          <a:r>
            <a:rPr lang="en-GB" sz="2100" kern="1200">
              <a:solidFill>
                <a:srgbClr val="00133A"/>
              </a:solidFill>
            </a:rPr>
            <a:t>Keeping and amplifying useful changes</a:t>
          </a:r>
          <a:endParaRPr lang="en-US" sz="2100" kern="1200">
            <a:solidFill>
              <a:srgbClr val="00133A"/>
            </a:solidFill>
          </a:endParaRPr>
        </a:p>
        <a:p>
          <a:pPr marL="228600" lvl="1" indent="-228600" algn="l" defTabSz="933450">
            <a:lnSpc>
              <a:spcPct val="90000"/>
            </a:lnSpc>
            <a:spcBef>
              <a:spcPct val="0"/>
            </a:spcBef>
            <a:spcAft>
              <a:spcPct val="15000"/>
            </a:spcAft>
            <a:buChar char="•"/>
          </a:pPr>
          <a:r>
            <a:rPr lang="en-GB" sz="2100" kern="1200">
              <a:solidFill>
                <a:srgbClr val="00133A"/>
              </a:solidFill>
            </a:rPr>
            <a:t>Learning from, reversing and dampening the ineffective</a:t>
          </a:r>
          <a:endParaRPr lang="en-US" sz="2100" kern="1200">
            <a:solidFill>
              <a:srgbClr val="00133A"/>
            </a:solidFill>
          </a:endParaRPr>
        </a:p>
      </dsp:txBody>
      <dsp:txXfrm>
        <a:off x="2912511" y="783913"/>
        <a:ext cx="2554811" cy="472689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1864A7-3939-40E1-B1F2-1E3BE4AB68B7}">
      <dsp:nvSpPr>
        <dsp:cNvPr id="0" name=""/>
        <dsp:cNvSpPr/>
      </dsp:nvSpPr>
      <dsp:spPr>
        <a:xfrm>
          <a:off x="0" y="320948"/>
          <a:ext cx="5620986" cy="3527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01350A-0134-4BE2-8CAF-A17E25C4329A}">
      <dsp:nvSpPr>
        <dsp:cNvPr id="0" name=""/>
        <dsp:cNvSpPr/>
      </dsp:nvSpPr>
      <dsp:spPr>
        <a:xfrm>
          <a:off x="281049" y="114308"/>
          <a:ext cx="3934690" cy="413279"/>
        </a:xfrm>
        <a:prstGeom prst="roundRect">
          <a:avLst/>
        </a:prstGeom>
        <a:solidFill>
          <a:srgbClr val="00133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722" tIns="0" rIns="148722" bIns="0" numCol="1" spcCol="1270" anchor="ctr" anchorCtr="0">
          <a:noAutofit/>
        </a:bodyPr>
        <a:lstStyle/>
        <a:p>
          <a:pPr marL="0" lvl="0" indent="0" algn="l" defTabSz="622300">
            <a:lnSpc>
              <a:spcPct val="90000"/>
            </a:lnSpc>
            <a:spcBef>
              <a:spcPct val="0"/>
            </a:spcBef>
            <a:spcAft>
              <a:spcPct val="35000"/>
            </a:spcAft>
            <a:buNone/>
          </a:pPr>
          <a:r>
            <a:rPr lang="en-GB" sz="1400" kern="1200"/>
            <a:t>General approach: stop starting, start finishing</a:t>
          </a:r>
          <a:endParaRPr lang="en-US" sz="1400" kern="1200"/>
        </a:p>
      </dsp:txBody>
      <dsp:txXfrm>
        <a:off x="301224" y="134483"/>
        <a:ext cx="3894340" cy="372929"/>
      </dsp:txXfrm>
    </dsp:sp>
    <dsp:sp modelId="{43871DC8-D62B-43DA-ADAE-C3D3A5976037}">
      <dsp:nvSpPr>
        <dsp:cNvPr id="0" name=""/>
        <dsp:cNvSpPr/>
      </dsp:nvSpPr>
      <dsp:spPr>
        <a:xfrm>
          <a:off x="0" y="955988"/>
          <a:ext cx="5620986" cy="1719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6251" tIns="291592" rIns="436251"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a:t>Flexible</a:t>
          </a:r>
          <a:endParaRPr lang="en-US" sz="1400" kern="1200"/>
        </a:p>
        <a:p>
          <a:pPr marL="114300" lvl="1" indent="-114300" algn="l" defTabSz="622300">
            <a:lnSpc>
              <a:spcPct val="90000"/>
            </a:lnSpc>
            <a:spcBef>
              <a:spcPct val="0"/>
            </a:spcBef>
            <a:spcAft>
              <a:spcPct val="15000"/>
            </a:spcAft>
            <a:buChar char="•"/>
          </a:pPr>
          <a:r>
            <a:rPr lang="en-GB" sz="1400" kern="1200"/>
            <a:t>Reduces wasted work</a:t>
          </a:r>
          <a:endParaRPr lang="en-US" sz="1400" kern="1200"/>
        </a:p>
        <a:p>
          <a:pPr marL="114300" lvl="1" indent="-114300" algn="l" defTabSz="622300">
            <a:lnSpc>
              <a:spcPct val="90000"/>
            </a:lnSpc>
            <a:spcBef>
              <a:spcPct val="0"/>
            </a:spcBef>
            <a:spcAft>
              <a:spcPct val="15000"/>
            </a:spcAft>
            <a:buChar char="•"/>
          </a:pPr>
          <a:r>
            <a:rPr lang="en-GB" sz="1400" kern="1200"/>
            <a:t>Easy to understand</a:t>
          </a:r>
          <a:endParaRPr lang="en-US" sz="1400" kern="1200"/>
        </a:p>
        <a:p>
          <a:pPr marL="114300" lvl="1" indent="-114300" algn="l" defTabSz="622300">
            <a:lnSpc>
              <a:spcPct val="90000"/>
            </a:lnSpc>
            <a:spcBef>
              <a:spcPct val="0"/>
            </a:spcBef>
            <a:spcAft>
              <a:spcPct val="15000"/>
            </a:spcAft>
            <a:buChar char="•"/>
          </a:pPr>
          <a:r>
            <a:rPr lang="en-GB" sz="1400" kern="1200"/>
            <a:t>Improves delivery flow</a:t>
          </a:r>
          <a:endParaRPr lang="en-US" sz="1400" kern="1200"/>
        </a:p>
        <a:p>
          <a:pPr marL="114300" lvl="1" indent="-114300" algn="l" defTabSz="622300">
            <a:lnSpc>
              <a:spcPct val="90000"/>
            </a:lnSpc>
            <a:spcBef>
              <a:spcPct val="0"/>
            </a:spcBef>
            <a:spcAft>
              <a:spcPct val="15000"/>
            </a:spcAft>
            <a:buChar char="•"/>
          </a:pPr>
          <a:r>
            <a:rPr lang="en-GB" sz="1400" kern="1200"/>
            <a:t>Minimises cycle time (amount of time to move through the workflow)</a:t>
          </a:r>
          <a:endParaRPr lang="en-US" sz="1400" kern="1200"/>
        </a:p>
      </dsp:txBody>
      <dsp:txXfrm>
        <a:off x="0" y="955988"/>
        <a:ext cx="5620986" cy="1719900"/>
      </dsp:txXfrm>
    </dsp:sp>
    <dsp:sp modelId="{64A1F966-03B0-4DE4-BD02-2DD61AC6FBA7}">
      <dsp:nvSpPr>
        <dsp:cNvPr id="0" name=""/>
        <dsp:cNvSpPr/>
      </dsp:nvSpPr>
      <dsp:spPr>
        <a:xfrm>
          <a:off x="281049" y="749349"/>
          <a:ext cx="3934690" cy="413279"/>
        </a:xfrm>
        <a:prstGeom prst="round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722" tIns="0" rIns="148722" bIns="0" numCol="1" spcCol="1270" anchor="ctr" anchorCtr="0">
          <a:noAutofit/>
        </a:bodyPr>
        <a:lstStyle/>
        <a:p>
          <a:pPr marL="0" lvl="0" indent="0" algn="l" defTabSz="622300">
            <a:lnSpc>
              <a:spcPct val="90000"/>
            </a:lnSpc>
            <a:spcBef>
              <a:spcPct val="0"/>
            </a:spcBef>
            <a:spcAft>
              <a:spcPct val="35000"/>
            </a:spcAft>
            <a:buNone/>
          </a:pPr>
          <a:r>
            <a:rPr lang="en-GB" sz="1400" b="1" kern="1200"/>
            <a:t>Advantages of Kanban:</a:t>
          </a:r>
          <a:endParaRPr lang="en-US" sz="1400" kern="1200"/>
        </a:p>
      </dsp:txBody>
      <dsp:txXfrm>
        <a:off x="301224" y="769524"/>
        <a:ext cx="3894340" cy="372929"/>
      </dsp:txXfrm>
    </dsp:sp>
    <dsp:sp modelId="{9CFB0493-C714-4982-96AA-1BA2BC37658A}">
      <dsp:nvSpPr>
        <dsp:cNvPr id="0" name=""/>
        <dsp:cNvSpPr/>
      </dsp:nvSpPr>
      <dsp:spPr>
        <a:xfrm>
          <a:off x="0" y="2958129"/>
          <a:ext cx="5620986" cy="1278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6251" tIns="291592" rIns="436251"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a:t>Lack of timeframes</a:t>
          </a:r>
          <a:endParaRPr lang="en-US" sz="1400" kern="1200"/>
        </a:p>
        <a:p>
          <a:pPr marL="114300" lvl="1" indent="-114300" algn="l" defTabSz="622300">
            <a:lnSpc>
              <a:spcPct val="90000"/>
            </a:lnSpc>
            <a:spcBef>
              <a:spcPct val="0"/>
            </a:spcBef>
            <a:spcAft>
              <a:spcPct val="15000"/>
            </a:spcAft>
            <a:buChar char="•"/>
          </a:pPr>
          <a:r>
            <a:rPr lang="en-GB" sz="1400" kern="1200"/>
            <a:t>Outdated board can cause problems</a:t>
          </a:r>
          <a:endParaRPr lang="en-US" sz="1400" kern="1200"/>
        </a:p>
        <a:p>
          <a:pPr marL="114300" lvl="1" indent="-114300" algn="l" defTabSz="622300">
            <a:lnSpc>
              <a:spcPct val="90000"/>
            </a:lnSpc>
            <a:spcBef>
              <a:spcPct val="0"/>
            </a:spcBef>
            <a:spcAft>
              <a:spcPct val="15000"/>
            </a:spcAft>
            <a:buChar char="•"/>
          </a:pPr>
          <a:r>
            <a:rPr lang="en-GB" sz="1400" kern="1200"/>
            <a:t>Board can get over-complicated</a:t>
          </a:r>
          <a:endParaRPr lang="en-US" sz="1400" kern="1200"/>
        </a:p>
        <a:p>
          <a:pPr marL="114300" lvl="1" indent="-114300" algn="l" defTabSz="622300">
            <a:lnSpc>
              <a:spcPct val="90000"/>
            </a:lnSpc>
            <a:spcBef>
              <a:spcPct val="0"/>
            </a:spcBef>
            <a:spcAft>
              <a:spcPct val="15000"/>
            </a:spcAft>
            <a:buChar char="•"/>
          </a:pPr>
          <a:r>
            <a:rPr lang="en-GB" sz="1400" kern="1200"/>
            <a:t>Not specifically a software development methodology</a:t>
          </a:r>
          <a:endParaRPr lang="en-US" sz="1400" kern="1200"/>
        </a:p>
      </dsp:txBody>
      <dsp:txXfrm>
        <a:off x="0" y="2958129"/>
        <a:ext cx="5620986" cy="1278900"/>
      </dsp:txXfrm>
    </dsp:sp>
    <dsp:sp modelId="{F4A0DE7C-0BE6-4F1F-878E-1CCB5432C0FB}">
      <dsp:nvSpPr>
        <dsp:cNvPr id="0" name=""/>
        <dsp:cNvSpPr/>
      </dsp:nvSpPr>
      <dsp:spPr>
        <a:xfrm>
          <a:off x="281049" y="2751489"/>
          <a:ext cx="3934690" cy="413279"/>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722" tIns="0" rIns="148722" bIns="0" numCol="1" spcCol="1270" anchor="ctr" anchorCtr="0">
          <a:noAutofit/>
        </a:bodyPr>
        <a:lstStyle/>
        <a:p>
          <a:pPr marL="0" lvl="0" indent="0" algn="l" defTabSz="622300">
            <a:lnSpc>
              <a:spcPct val="90000"/>
            </a:lnSpc>
            <a:spcBef>
              <a:spcPct val="0"/>
            </a:spcBef>
            <a:spcAft>
              <a:spcPct val="35000"/>
            </a:spcAft>
            <a:buNone/>
          </a:pPr>
          <a:r>
            <a:rPr lang="en-GB" sz="1400" b="1" kern="1200"/>
            <a:t>Disadvantages of Kanban</a:t>
          </a:r>
          <a:endParaRPr lang="en-US" sz="1400" kern="1200"/>
        </a:p>
      </dsp:txBody>
      <dsp:txXfrm>
        <a:off x="301224" y="2771664"/>
        <a:ext cx="3894340" cy="3729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54D371-8C46-453D-A1A9-2D5717B69822}">
      <dsp:nvSpPr>
        <dsp:cNvPr id="0" name=""/>
        <dsp:cNvSpPr/>
      </dsp:nvSpPr>
      <dsp:spPr>
        <a:xfrm>
          <a:off x="33814" y="107913"/>
          <a:ext cx="3244229" cy="2142854"/>
        </a:xfrm>
        <a:prstGeom prst="roundRect">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solidFill>
                <a:srgbClr val="00133A"/>
              </a:solidFill>
            </a:rPr>
            <a:t>representation of a user's interaction with the system that shows the relationship between the user and the different use cases in which the user is involved</a:t>
          </a:r>
          <a:endParaRPr lang="en-US" sz="1800" kern="1200">
            <a:solidFill>
              <a:srgbClr val="00133A"/>
            </a:solidFill>
          </a:endParaRPr>
        </a:p>
      </dsp:txBody>
      <dsp:txXfrm>
        <a:off x="138420" y="212519"/>
        <a:ext cx="3035017" cy="1933642"/>
      </dsp:txXfrm>
    </dsp:sp>
    <dsp:sp modelId="{EE2E52A1-EF0E-4D5F-A5E3-7C87035917DB}">
      <dsp:nvSpPr>
        <dsp:cNvPr id="0" name=""/>
        <dsp:cNvSpPr/>
      </dsp:nvSpPr>
      <dsp:spPr>
        <a:xfrm>
          <a:off x="0" y="2410522"/>
          <a:ext cx="3311858" cy="2142854"/>
        </a:xfrm>
        <a:prstGeom prst="roundRect">
          <a:avLst/>
        </a:prstGeom>
        <a:solidFill>
          <a:srgbClr val="00133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solidFill>
                <a:schemeClr val="accent4">
                  <a:lumMod val="20000"/>
                  <a:lumOff val="80000"/>
                </a:schemeClr>
              </a:solidFill>
            </a:rPr>
            <a:t>a </a:t>
          </a:r>
          <a:r>
            <a:rPr lang="en-GB" sz="1800" b="1" kern="1200">
              <a:solidFill>
                <a:schemeClr val="accent4">
                  <a:lumMod val="20000"/>
                  <a:lumOff val="80000"/>
                </a:schemeClr>
              </a:solidFill>
            </a:rPr>
            <a:t>use case</a:t>
          </a:r>
          <a:r>
            <a:rPr lang="en-GB" sz="1800" kern="1200">
              <a:solidFill>
                <a:schemeClr val="accent4">
                  <a:lumMod val="20000"/>
                  <a:lumOff val="80000"/>
                </a:schemeClr>
              </a:solidFill>
            </a:rPr>
            <a:t> is a list of actions or event steps typically defining the interactions between a role (or actor) and a system to achieve a goal. The actor can be a human or other external system.</a:t>
          </a:r>
          <a:endParaRPr lang="en-US" sz="1800" kern="1200">
            <a:solidFill>
              <a:schemeClr val="accent4">
                <a:lumMod val="20000"/>
                <a:lumOff val="80000"/>
              </a:schemeClr>
            </a:solidFill>
          </a:endParaRPr>
        </a:p>
      </dsp:txBody>
      <dsp:txXfrm>
        <a:off x="104606" y="2515128"/>
        <a:ext cx="3102646" cy="19336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8E6BC-320E-46CD-A837-B412B6FAE927}">
      <dsp:nvSpPr>
        <dsp:cNvPr id="0" name=""/>
        <dsp:cNvSpPr/>
      </dsp:nvSpPr>
      <dsp:spPr>
        <a:xfrm>
          <a:off x="-44925" y="0"/>
          <a:ext cx="5341639" cy="23051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1CD67-56F3-4B04-96F8-C2573A6BA8B5}">
      <dsp:nvSpPr>
        <dsp:cNvPr id="0" name=""/>
        <dsp:cNvSpPr/>
      </dsp:nvSpPr>
      <dsp:spPr>
        <a:xfrm>
          <a:off x="226334" y="0"/>
          <a:ext cx="882089" cy="8820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rgbClr val="CFD5EA"/>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66430C-41F0-4DF4-8AC5-11249DFF8F76}">
      <dsp:nvSpPr>
        <dsp:cNvPr id="0" name=""/>
        <dsp:cNvSpPr/>
      </dsp:nvSpPr>
      <dsp:spPr>
        <a:xfrm>
          <a:off x="114692" y="524335"/>
          <a:ext cx="1413797" cy="1733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735" tIns="169735" rIns="169735" bIns="169735" numCol="1" spcCol="1270" anchor="ctr" anchorCtr="0">
          <a:noAutofit/>
        </a:bodyPr>
        <a:lstStyle/>
        <a:p>
          <a:pPr marL="0" lvl="0" indent="0" algn="l" defTabSz="711200">
            <a:lnSpc>
              <a:spcPct val="100000"/>
            </a:lnSpc>
            <a:spcBef>
              <a:spcPct val="0"/>
            </a:spcBef>
            <a:spcAft>
              <a:spcPct val="35000"/>
            </a:spcAft>
            <a:buNone/>
          </a:pPr>
          <a:r>
            <a:rPr lang="en-GB" sz="1600" kern="1200">
              <a:solidFill>
                <a:srgbClr val="00133A"/>
              </a:solidFill>
            </a:rPr>
            <a:t>What is good design?</a:t>
          </a:r>
          <a:endParaRPr lang="en-US" sz="1600" kern="1200">
            <a:solidFill>
              <a:srgbClr val="00133A"/>
            </a:solidFill>
          </a:endParaRPr>
        </a:p>
      </dsp:txBody>
      <dsp:txXfrm>
        <a:off x="114692" y="524335"/>
        <a:ext cx="1413797" cy="1733948"/>
      </dsp:txXfrm>
    </dsp:sp>
    <dsp:sp modelId="{9712F06C-C299-43CD-94F8-69F42F0C04BA}">
      <dsp:nvSpPr>
        <dsp:cNvPr id="0" name=""/>
        <dsp:cNvSpPr/>
      </dsp:nvSpPr>
      <dsp:spPr>
        <a:xfrm>
          <a:off x="2010279" y="54606"/>
          <a:ext cx="2389363" cy="2182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735" tIns="169735" rIns="169735" bIns="169735" numCol="1" spcCol="1270" anchor="ctr" anchorCtr="0">
          <a:noAutofit/>
        </a:bodyPr>
        <a:lstStyle/>
        <a:p>
          <a:pPr marL="0" lvl="0" indent="0" algn="l" defTabSz="488950">
            <a:lnSpc>
              <a:spcPct val="100000"/>
            </a:lnSpc>
            <a:spcBef>
              <a:spcPct val="0"/>
            </a:spcBef>
            <a:spcAft>
              <a:spcPct val="35000"/>
            </a:spcAft>
            <a:buNone/>
          </a:pPr>
          <a:r>
            <a:rPr lang="en-GB" sz="1100" b="1" kern="1200">
              <a:solidFill>
                <a:schemeClr val="bg1"/>
              </a:solidFill>
            </a:rPr>
            <a:t>Matches user requirements</a:t>
          </a:r>
          <a:endParaRPr lang="en-US" sz="1100" kern="1200">
            <a:solidFill>
              <a:schemeClr val="bg1"/>
            </a:solidFill>
          </a:endParaRPr>
        </a:p>
        <a:p>
          <a:pPr marL="0" lvl="0" indent="0" algn="l" defTabSz="488950">
            <a:lnSpc>
              <a:spcPct val="100000"/>
            </a:lnSpc>
            <a:spcBef>
              <a:spcPct val="0"/>
            </a:spcBef>
            <a:spcAft>
              <a:spcPct val="35000"/>
            </a:spcAft>
            <a:buNone/>
          </a:pPr>
          <a:r>
            <a:rPr lang="en-GB" sz="1100" b="1" kern="1200">
              <a:solidFill>
                <a:schemeClr val="bg1"/>
              </a:solidFill>
            </a:rPr>
            <a:t>As simple as possible</a:t>
          </a:r>
          <a:endParaRPr lang="en-US" sz="1100" kern="1200">
            <a:solidFill>
              <a:schemeClr val="bg1"/>
            </a:solidFill>
          </a:endParaRPr>
        </a:p>
        <a:p>
          <a:pPr marL="0" lvl="0" indent="0" algn="l" defTabSz="488950">
            <a:lnSpc>
              <a:spcPct val="100000"/>
            </a:lnSpc>
            <a:spcBef>
              <a:spcPct val="0"/>
            </a:spcBef>
            <a:spcAft>
              <a:spcPct val="35000"/>
            </a:spcAft>
            <a:buNone/>
          </a:pPr>
          <a:r>
            <a:rPr lang="en-GB" sz="1100" b="1" kern="1200">
              <a:solidFill>
                <a:schemeClr val="bg1"/>
              </a:solidFill>
            </a:rPr>
            <a:t>Easy to understand</a:t>
          </a:r>
          <a:endParaRPr lang="en-US" sz="1100" kern="1200">
            <a:solidFill>
              <a:schemeClr val="bg1"/>
            </a:solidFill>
          </a:endParaRPr>
        </a:p>
        <a:p>
          <a:pPr marL="0" lvl="0" indent="0" algn="l" defTabSz="488950">
            <a:lnSpc>
              <a:spcPct val="100000"/>
            </a:lnSpc>
            <a:spcBef>
              <a:spcPct val="0"/>
            </a:spcBef>
            <a:spcAft>
              <a:spcPct val="35000"/>
            </a:spcAft>
            <a:buNone/>
          </a:pPr>
          <a:r>
            <a:rPr lang="en-GB" sz="1100" b="1" kern="1200">
              <a:solidFill>
                <a:schemeClr val="bg1"/>
              </a:solidFill>
            </a:rPr>
            <a:t>Easy to use</a:t>
          </a:r>
          <a:endParaRPr lang="en-US" sz="1100" kern="1200">
            <a:solidFill>
              <a:schemeClr val="bg1"/>
            </a:solidFill>
          </a:endParaRPr>
        </a:p>
        <a:p>
          <a:pPr marL="0" lvl="0" indent="0" algn="l" defTabSz="488950">
            <a:lnSpc>
              <a:spcPct val="100000"/>
            </a:lnSpc>
            <a:spcBef>
              <a:spcPct val="0"/>
            </a:spcBef>
            <a:spcAft>
              <a:spcPct val="35000"/>
            </a:spcAft>
            <a:buNone/>
          </a:pPr>
          <a:r>
            <a:rPr lang="en-GB" sz="1100" b="1" kern="1200">
              <a:solidFill>
                <a:schemeClr val="bg1"/>
              </a:solidFill>
            </a:rPr>
            <a:t>Easy to make changes</a:t>
          </a:r>
          <a:endParaRPr lang="en-US" sz="1100" kern="1200">
            <a:solidFill>
              <a:schemeClr val="bg1"/>
            </a:solidFill>
          </a:endParaRPr>
        </a:p>
        <a:p>
          <a:pPr marL="0" lvl="0" indent="0" algn="l" defTabSz="488950">
            <a:lnSpc>
              <a:spcPct val="100000"/>
            </a:lnSpc>
            <a:spcBef>
              <a:spcPct val="0"/>
            </a:spcBef>
            <a:spcAft>
              <a:spcPct val="35000"/>
            </a:spcAft>
            <a:buNone/>
          </a:pPr>
          <a:r>
            <a:rPr lang="en-GB" sz="1100" b="1" kern="1200">
              <a:solidFill>
                <a:schemeClr val="bg1"/>
              </a:solidFill>
            </a:rPr>
            <a:t>Easy to test</a:t>
          </a:r>
          <a:endParaRPr lang="en-US" sz="1100" kern="1200">
            <a:solidFill>
              <a:schemeClr val="bg1"/>
            </a:solidFill>
          </a:endParaRPr>
        </a:p>
        <a:p>
          <a:pPr marL="0" lvl="0" indent="0" algn="l" defTabSz="488950">
            <a:lnSpc>
              <a:spcPct val="100000"/>
            </a:lnSpc>
            <a:spcBef>
              <a:spcPct val="0"/>
            </a:spcBef>
            <a:spcAft>
              <a:spcPct val="35000"/>
            </a:spcAft>
            <a:buNone/>
          </a:pPr>
          <a:r>
            <a:rPr lang="en-GB" sz="1100" b="1" kern="1200">
              <a:solidFill>
                <a:schemeClr val="bg1"/>
              </a:solidFill>
            </a:rPr>
            <a:t>Easy to deploy and monitor for problems</a:t>
          </a:r>
          <a:endParaRPr lang="en-US" sz="1100" kern="1200">
            <a:solidFill>
              <a:schemeClr val="bg1"/>
            </a:solidFill>
          </a:endParaRPr>
        </a:p>
      </dsp:txBody>
      <dsp:txXfrm>
        <a:off x="2010279" y="54606"/>
        <a:ext cx="2389363" cy="2182707"/>
      </dsp:txXfrm>
    </dsp:sp>
    <dsp:sp modelId="{398A435A-B1AE-46B5-8AB6-F30D7BB3F5E2}">
      <dsp:nvSpPr>
        <dsp:cNvPr id="0" name=""/>
        <dsp:cNvSpPr/>
      </dsp:nvSpPr>
      <dsp:spPr>
        <a:xfrm>
          <a:off x="-44925" y="2384526"/>
          <a:ext cx="5341639" cy="240379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5123B7-2402-475D-8982-BAE6954AC50C}">
      <dsp:nvSpPr>
        <dsp:cNvPr id="0" name=""/>
        <dsp:cNvSpPr/>
      </dsp:nvSpPr>
      <dsp:spPr>
        <a:xfrm>
          <a:off x="226334" y="2415469"/>
          <a:ext cx="882089" cy="8820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rgbClr val="CFD5EA"/>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0756E8-DE4A-4C35-B7F3-A328BC17B21E}">
      <dsp:nvSpPr>
        <dsp:cNvPr id="0" name=""/>
        <dsp:cNvSpPr/>
      </dsp:nvSpPr>
      <dsp:spPr>
        <a:xfrm>
          <a:off x="78081" y="3139555"/>
          <a:ext cx="1359287" cy="1603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735" tIns="169735" rIns="169735" bIns="169735" numCol="1" spcCol="1270" anchor="ctr" anchorCtr="0">
          <a:noAutofit/>
        </a:bodyPr>
        <a:lstStyle/>
        <a:p>
          <a:pPr marL="0" lvl="0" indent="0" algn="l" defTabSz="711200">
            <a:lnSpc>
              <a:spcPct val="100000"/>
            </a:lnSpc>
            <a:spcBef>
              <a:spcPct val="0"/>
            </a:spcBef>
            <a:spcAft>
              <a:spcPct val="35000"/>
            </a:spcAft>
            <a:buNone/>
          </a:pPr>
          <a:r>
            <a:rPr lang="en-GB" sz="1600" kern="1200">
              <a:solidFill>
                <a:srgbClr val="00133A"/>
              </a:solidFill>
            </a:rPr>
            <a:t>Why does good design lead to better software?</a:t>
          </a:r>
          <a:endParaRPr lang="en-US" sz="1600" kern="1200">
            <a:solidFill>
              <a:srgbClr val="00133A"/>
            </a:solidFill>
          </a:endParaRPr>
        </a:p>
      </dsp:txBody>
      <dsp:txXfrm>
        <a:off x="78081" y="3139555"/>
        <a:ext cx="1359287" cy="1603799"/>
      </dsp:txXfrm>
    </dsp:sp>
    <dsp:sp modelId="{29974CDE-9043-4D6F-B200-DC246CB0FE14}">
      <dsp:nvSpPr>
        <dsp:cNvPr id="0" name=""/>
        <dsp:cNvSpPr/>
      </dsp:nvSpPr>
      <dsp:spPr>
        <a:xfrm>
          <a:off x="2022021" y="2840302"/>
          <a:ext cx="2265541" cy="1603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735" tIns="169735" rIns="169735" bIns="169735" numCol="1" spcCol="1270" anchor="ctr" anchorCtr="0">
          <a:noAutofit/>
        </a:bodyPr>
        <a:lstStyle/>
        <a:p>
          <a:pPr marL="0" lvl="0" indent="0" algn="l" defTabSz="488950">
            <a:lnSpc>
              <a:spcPct val="100000"/>
            </a:lnSpc>
            <a:spcBef>
              <a:spcPct val="0"/>
            </a:spcBef>
            <a:spcAft>
              <a:spcPct val="35000"/>
            </a:spcAft>
            <a:buNone/>
          </a:pPr>
          <a:r>
            <a:rPr lang="en-GB" sz="1100" b="1" kern="1200">
              <a:solidFill>
                <a:schemeClr val="bg1"/>
              </a:solidFill>
            </a:rPr>
            <a:t>Good match to requirements maximises business benefits</a:t>
          </a:r>
          <a:endParaRPr lang="en-US" sz="1100" b="1" kern="1200">
            <a:solidFill>
              <a:schemeClr val="bg1"/>
            </a:solidFill>
          </a:endParaRPr>
        </a:p>
        <a:p>
          <a:pPr marL="0" lvl="0" indent="0" algn="l" defTabSz="488950">
            <a:lnSpc>
              <a:spcPct val="100000"/>
            </a:lnSpc>
            <a:spcBef>
              <a:spcPct val="0"/>
            </a:spcBef>
            <a:spcAft>
              <a:spcPct val="35000"/>
            </a:spcAft>
            <a:buNone/>
          </a:pPr>
          <a:r>
            <a:rPr lang="en-GB" sz="1100" b="1" kern="1200">
              <a:solidFill>
                <a:schemeClr val="bg1"/>
              </a:solidFill>
            </a:rPr>
            <a:t>Understandability should make it easier to develop, test and maintain</a:t>
          </a:r>
          <a:endParaRPr lang="en-US" sz="1100" b="1" kern="1200">
            <a:solidFill>
              <a:schemeClr val="bg1"/>
            </a:solidFill>
          </a:endParaRPr>
        </a:p>
        <a:p>
          <a:pPr marL="0" lvl="0" indent="0" algn="l" defTabSz="488950">
            <a:lnSpc>
              <a:spcPct val="100000"/>
            </a:lnSpc>
            <a:spcBef>
              <a:spcPct val="0"/>
            </a:spcBef>
            <a:spcAft>
              <a:spcPct val="35000"/>
            </a:spcAft>
            <a:buNone/>
          </a:pPr>
          <a:r>
            <a:rPr lang="en-GB" sz="1100" b="1" kern="1200">
              <a:solidFill>
                <a:schemeClr val="bg1"/>
              </a:solidFill>
            </a:rPr>
            <a:t>Ease of use probably leads to more efficient use</a:t>
          </a:r>
          <a:endParaRPr lang="en-US" sz="1100" b="1" kern="1200">
            <a:solidFill>
              <a:schemeClr val="bg1"/>
            </a:solidFill>
          </a:endParaRPr>
        </a:p>
        <a:p>
          <a:pPr marL="0" lvl="0" indent="0" algn="l" defTabSz="488950">
            <a:lnSpc>
              <a:spcPct val="100000"/>
            </a:lnSpc>
            <a:spcBef>
              <a:spcPct val="0"/>
            </a:spcBef>
            <a:spcAft>
              <a:spcPct val="35000"/>
            </a:spcAft>
            <a:buNone/>
          </a:pPr>
          <a:r>
            <a:rPr lang="en-GB" sz="1100" b="1" kern="1200">
              <a:solidFill>
                <a:schemeClr val="bg1"/>
              </a:solidFill>
            </a:rPr>
            <a:t>Ease of maintenance should extend the life and usefulness of the system</a:t>
          </a:r>
          <a:endParaRPr lang="en-US" sz="1100" b="1" kern="1200">
            <a:solidFill>
              <a:schemeClr val="bg1"/>
            </a:solidFill>
          </a:endParaRPr>
        </a:p>
      </dsp:txBody>
      <dsp:txXfrm>
        <a:off x="2022021" y="2840302"/>
        <a:ext cx="2265541" cy="16037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99FF8C-F399-4489-89C7-5018CD396279}">
      <dsp:nvSpPr>
        <dsp:cNvPr id="0" name=""/>
        <dsp:cNvSpPr/>
      </dsp:nvSpPr>
      <dsp:spPr>
        <a:xfrm>
          <a:off x="0" y="458208"/>
          <a:ext cx="5236080" cy="4115806"/>
        </a:xfrm>
        <a:prstGeom prst="rect">
          <a:avLst/>
        </a:prstGeom>
        <a:solidFill>
          <a:schemeClr val="accent5">
            <a:lumMod val="20000"/>
            <a:lumOff val="80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378" tIns="666496" rIns="406378" bIns="113792" numCol="1" spcCol="1270" anchor="t" anchorCtr="0">
          <a:noAutofit/>
        </a:bodyPr>
        <a:lstStyle/>
        <a:p>
          <a:pPr marL="171450" lvl="1" indent="-171450" algn="l" defTabSz="711200">
            <a:lnSpc>
              <a:spcPct val="90000"/>
            </a:lnSpc>
            <a:spcBef>
              <a:spcPct val="0"/>
            </a:spcBef>
            <a:spcAft>
              <a:spcPct val="15000"/>
            </a:spcAft>
            <a:buChar char="•"/>
          </a:pPr>
          <a:r>
            <a:rPr lang="en-GB" sz="1600" b="1" kern="1200"/>
            <a:t>High-level </a:t>
          </a:r>
          <a:endParaRPr lang="en-US" sz="1600" b="1" kern="1200"/>
        </a:p>
        <a:p>
          <a:pPr marL="342900" lvl="2" indent="-171450" algn="l" defTabSz="711200">
            <a:lnSpc>
              <a:spcPct val="90000"/>
            </a:lnSpc>
            <a:spcBef>
              <a:spcPct val="0"/>
            </a:spcBef>
            <a:spcAft>
              <a:spcPct val="15000"/>
            </a:spcAft>
            <a:buChar char="•"/>
          </a:pPr>
          <a:r>
            <a:rPr lang="en-GB" sz="1600" b="1" kern="1200"/>
            <a:t>Identifying discrete components of system to meet functional requirements</a:t>
          </a:r>
          <a:endParaRPr lang="en-US" sz="1600" b="1" kern="1200"/>
        </a:p>
        <a:p>
          <a:pPr marL="171450" lvl="1" indent="-171450" algn="l" defTabSz="711200">
            <a:lnSpc>
              <a:spcPct val="90000"/>
            </a:lnSpc>
            <a:spcBef>
              <a:spcPct val="0"/>
            </a:spcBef>
            <a:spcAft>
              <a:spcPct val="15000"/>
            </a:spcAft>
            <a:buChar char="•"/>
          </a:pPr>
          <a:r>
            <a:rPr lang="en-GB" sz="1600" b="1" kern="1200"/>
            <a:t>Detailed program specification</a:t>
          </a:r>
          <a:endParaRPr lang="en-US" sz="1600" b="1" kern="1200"/>
        </a:p>
        <a:p>
          <a:pPr marL="342900" lvl="2" indent="-171450" algn="l" defTabSz="711200">
            <a:lnSpc>
              <a:spcPct val="90000"/>
            </a:lnSpc>
            <a:spcBef>
              <a:spcPct val="0"/>
            </a:spcBef>
            <a:spcAft>
              <a:spcPct val="15000"/>
            </a:spcAft>
            <a:buChar char="•"/>
          </a:pPr>
          <a:r>
            <a:rPr lang="en-GB" sz="1600" b="1" kern="1200"/>
            <a:t>Defines how each component in the high-level design will be built</a:t>
          </a:r>
          <a:endParaRPr lang="en-US" sz="1600" b="1" kern="1200"/>
        </a:p>
        <a:p>
          <a:pPr marL="171450" lvl="1" indent="-171450" algn="l" defTabSz="711200">
            <a:lnSpc>
              <a:spcPct val="90000"/>
            </a:lnSpc>
            <a:spcBef>
              <a:spcPct val="0"/>
            </a:spcBef>
            <a:spcAft>
              <a:spcPct val="15000"/>
            </a:spcAft>
            <a:buChar char="•"/>
          </a:pPr>
          <a:r>
            <a:rPr lang="en-GB" sz="1600" b="1" kern="1200"/>
            <a:t>Both high-level and detailed designs can use similar techniques, such as UML</a:t>
          </a:r>
          <a:endParaRPr lang="en-US" sz="1600" b="1" kern="1200"/>
        </a:p>
        <a:p>
          <a:pPr marL="342900" lvl="2" indent="-171450" algn="l" defTabSz="711200">
            <a:lnSpc>
              <a:spcPct val="90000"/>
            </a:lnSpc>
            <a:spcBef>
              <a:spcPct val="0"/>
            </a:spcBef>
            <a:spcAft>
              <a:spcPct val="15000"/>
            </a:spcAft>
            <a:buChar char="•"/>
          </a:pPr>
          <a:r>
            <a:rPr lang="en-GB" sz="1600" b="1" kern="1200"/>
            <a:t>Main difference is level of detail</a:t>
          </a:r>
          <a:endParaRPr lang="en-US" sz="1600" b="1" kern="1200"/>
        </a:p>
        <a:p>
          <a:pPr marL="171450" lvl="1" indent="-171450" algn="l" defTabSz="711200">
            <a:lnSpc>
              <a:spcPct val="90000"/>
            </a:lnSpc>
            <a:spcBef>
              <a:spcPct val="0"/>
            </a:spcBef>
            <a:spcAft>
              <a:spcPct val="15000"/>
            </a:spcAft>
            <a:buChar char="•"/>
          </a:pPr>
          <a:r>
            <a:rPr lang="en-GB" sz="1600" b="1" kern="1200"/>
            <a:t>Non-functional requirements must be considered, e.g.</a:t>
          </a:r>
          <a:endParaRPr lang="en-US" sz="1600" b="1" kern="1200"/>
        </a:p>
        <a:p>
          <a:pPr marL="342900" lvl="2" indent="-171450" algn="l" defTabSz="711200">
            <a:lnSpc>
              <a:spcPct val="90000"/>
            </a:lnSpc>
            <a:spcBef>
              <a:spcPct val="0"/>
            </a:spcBef>
            <a:spcAft>
              <a:spcPct val="15000"/>
            </a:spcAft>
            <a:buChar char="•"/>
          </a:pPr>
          <a:r>
            <a:rPr lang="en-GB" sz="1600" b="1" kern="1200"/>
            <a:t>Need to produce reusable code</a:t>
          </a:r>
          <a:endParaRPr lang="en-US" sz="1600" b="1" kern="1200"/>
        </a:p>
        <a:p>
          <a:pPr marL="342900" lvl="2" indent="-171450" algn="l" defTabSz="711200">
            <a:lnSpc>
              <a:spcPct val="90000"/>
            </a:lnSpc>
            <a:spcBef>
              <a:spcPct val="0"/>
            </a:spcBef>
            <a:spcAft>
              <a:spcPct val="15000"/>
            </a:spcAft>
            <a:buChar char="•"/>
          </a:pPr>
          <a:r>
            <a:rPr lang="en-GB" sz="1600" b="1" kern="1200"/>
            <a:t>Efficiency, reliability, etc.</a:t>
          </a:r>
          <a:endParaRPr lang="en-US" sz="1600" b="1" kern="1200"/>
        </a:p>
        <a:p>
          <a:pPr marL="114300" lvl="2" indent="-57150" algn="l" defTabSz="311150">
            <a:lnSpc>
              <a:spcPct val="90000"/>
            </a:lnSpc>
            <a:spcBef>
              <a:spcPct val="0"/>
            </a:spcBef>
            <a:spcAft>
              <a:spcPct val="15000"/>
            </a:spcAft>
            <a:buChar char="•"/>
          </a:pPr>
          <a:endParaRPr lang="en-US" sz="700" kern="1200"/>
        </a:p>
      </dsp:txBody>
      <dsp:txXfrm>
        <a:off x="0" y="458208"/>
        <a:ext cx="5236080" cy="4115806"/>
      </dsp:txXfrm>
    </dsp:sp>
    <dsp:sp modelId="{74A757B2-AD68-4279-B4AB-E84894D9D0EB}">
      <dsp:nvSpPr>
        <dsp:cNvPr id="0" name=""/>
        <dsp:cNvSpPr/>
      </dsp:nvSpPr>
      <dsp:spPr>
        <a:xfrm>
          <a:off x="22859" y="0"/>
          <a:ext cx="5005000" cy="757872"/>
        </a:xfrm>
        <a:prstGeom prst="roundRect">
          <a:avLst/>
        </a:prstGeom>
        <a:solidFill>
          <a:schemeClr val="accent1">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8538" tIns="0" rIns="138538" bIns="0" numCol="1" spcCol="1270" anchor="ctr" anchorCtr="0">
          <a:noAutofit/>
        </a:bodyPr>
        <a:lstStyle/>
        <a:p>
          <a:pPr marL="0" lvl="0" indent="0" algn="l" defTabSz="800100">
            <a:lnSpc>
              <a:spcPct val="90000"/>
            </a:lnSpc>
            <a:spcBef>
              <a:spcPct val="0"/>
            </a:spcBef>
            <a:spcAft>
              <a:spcPct val="35000"/>
            </a:spcAft>
            <a:buNone/>
          </a:pPr>
          <a:r>
            <a:rPr lang="en-GB" sz="1800" b="1" kern="1200">
              <a:solidFill>
                <a:srgbClr val="481F67"/>
              </a:solidFill>
            </a:rPr>
            <a:t>Specifies how functional requirements will be realised in software (programs or package)</a:t>
          </a:r>
          <a:endParaRPr lang="en-US" sz="1800" b="1" kern="1200">
            <a:solidFill>
              <a:srgbClr val="481F67"/>
            </a:solidFill>
          </a:endParaRPr>
        </a:p>
      </dsp:txBody>
      <dsp:txXfrm>
        <a:off x="59855" y="36996"/>
        <a:ext cx="4931008" cy="683880"/>
      </dsp:txXfrm>
    </dsp:sp>
    <dsp:sp modelId="{E9559113-9B73-4836-9F2E-FDF97293F3B8}">
      <dsp:nvSpPr>
        <dsp:cNvPr id="0" name=""/>
        <dsp:cNvSpPr/>
      </dsp:nvSpPr>
      <dsp:spPr>
        <a:xfrm>
          <a:off x="0" y="4330898"/>
          <a:ext cx="5236080" cy="2056569"/>
        </a:xfrm>
        <a:prstGeom prst="rect">
          <a:avLst/>
        </a:prstGeom>
        <a:solidFill>
          <a:schemeClr val="accent1">
            <a:lumMod val="50000"/>
            <a:alpha val="9000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378" tIns="666496" rIns="406378" bIns="113792" numCol="1" spcCol="1270" anchor="t" anchorCtr="0">
          <a:noAutofit/>
        </a:bodyPr>
        <a:lstStyle/>
        <a:p>
          <a:pPr marL="171450" lvl="1" indent="-171450" algn="l" defTabSz="711200">
            <a:lnSpc>
              <a:spcPct val="90000"/>
            </a:lnSpc>
            <a:spcBef>
              <a:spcPct val="0"/>
            </a:spcBef>
            <a:spcAft>
              <a:spcPct val="15000"/>
            </a:spcAft>
            <a:buChar char="•"/>
          </a:pPr>
          <a:r>
            <a:rPr lang="en-GB" sz="1600" b="1" kern="1200">
              <a:solidFill>
                <a:srgbClr val="FFFFFF"/>
              </a:solidFill>
            </a:rPr>
            <a:t>Object-oriented</a:t>
          </a:r>
          <a:endParaRPr lang="en-US" sz="1600" b="1" kern="1200">
            <a:solidFill>
              <a:srgbClr val="FFFFFF"/>
            </a:solidFill>
          </a:endParaRPr>
        </a:p>
        <a:p>
          <a:pPr marL="171450" lvl="1" indent="-171450" algn="l" defTabSz="711200">
            <a:lnSpc>
              <a:spcPct val="90000"/>
            </a:lnSpc>
            <a:spcBef>
              <a:spcPct val="0"/>
            </a:spcBef>
            <a:spcAft>
              <a:spcPct val="15000"/>
            </a:spcAft>
            <a:buChar char="•"/>
          </a:pPr>
          <a:r>
            <a:rPr lang="en-GB" sz="1600" b="1" kern="1200">
              <a:solidFill>
                <a:srgbClr val="FFFFFF"/>
              </a:solidFill>
            </a:rPr>
            <a:t>Functional</a:t>
          </a:r>
          <a:endParaRPr lang="en-US" sz="1600" b="1" kern="1200">
            <a:solidFill>
              <a:srgbClr val="FFFFFF"/>
            </a:solidFill>
          </a:endParaRPr>
        </a:p>
      </dsp:txBody>
      <dsp:txXfrm>
        <a:off x="0" y="4330898"/>
        <a:ext cx="5236080" cy="2056569"/>
      </dsp:txXfrm>
    </dsp:sp>
    <dsp:sp modelId="{4A3BCC06-D8AF-4989-8AF0-5EF8CF032534}">
      <dsp:nvSpPr>
        <dsp:cNvPr id="0" name=""/>
        <dsp:cNvSpPr/>
      </dsp:nvSpPr>
      <dsp:spPr>
        <a:xfrm>
          <a:off x="0" y="4430797"/>
          <a:ext cx="4985520" cy="289285"/>
        </a:xfrm>
        <a:prstGeom prst="roundRect">
          <a:avLst/>
        </a:prstGeom>
        <a:solidFill>
          <a:srgbClr val="00206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8538" tIns="0" rIns="138538" bIns="0" numCol="1" spcCol="1270" anchor="ctr" anchorCtr="0">
          <a:noAutofit/>
        </a:bodyPr>
        <a:lstStyle/>
        <a:p>
          <a:pPr marL="0" lvl="0" indent="0" algn="l" defTabSz="800100">
            <a:lnSpc>
              <a:spcPct val="90000"/>
            </a:lnSpc>
            <a:spcBef>
              <a:spcPct val="0"/>
            </a:spcBef>
            <a:spcAft>
              <a:spcPct val="35000"/>
            </a:spcAft>
            <a:buNone/>
          </a:pPr>
          <a:r>
            <a:rPr lang="en-GB" sz="1800" b="1" kern="1200"/>
            <a:t>Different ways of doing this</a:t>
          </a:r>
          <a:endParaRPr lang="en-US" sz="1800" b="1" kern="1200"/>
        </a:p>
      </dsp:txBody>
      <dsp:txXfrm>
        <a:off x="14122" y="4444919"/>
        <a:ext cx="4957276" cy="2610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1D9E73-9A86-48FD-B0C9-3B554B77DCF6}">
      <dsp:nvSpPr>
        <dsp:cNvPr id="0" name=""/>
        <dsp:cNvSpPr/>
      </dsp:nvSpPr>
      <dsp:spPr>
        <a:xfrm>
          <a:off x="0" y="576"/>
          <a:ext cx="4308514" cy="13500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29549A-28CD-477B-88F7-521265706BE8}">
      <dsp:nvSpPr>
        <dsp:cNvPr id="0" name=""/>
        <dsp:cNvSpPr/>
      </dsp:nvSpPr>
      <dsp:spPr>
        <a:xfrm>
          <a:off x="408385" y="304334"/>
          <a:ext cx="742519" cy="7425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EBAFEC-F10B-4BCB-A265-7590F8BEC56E}">
      <dsp:nvSpPr>
        <dsp:cNvPr id="0" name=""/>
        <dsp:cNvSpPr/>
      </dsp:nvSpPr>
      <dsp:spPr>
        <a:xfrm>
          <a:off x="1559290" y="576"/>
          <a:ext cx="2749223" cy="135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879" tIns="142879" rIns="142879" bIns="142879" numCol="1" spcCol="1270" anchor="ctr" anchorCtr="0">
          <a:noAutofit/>
        </a:bodyPr>
        <a:lstStyle/>
        <a:p>
          <a:pPr marL="0" lvl="0" indent="0" algn="l" defTabSz="977900">
            <a:lnSpc>
              <a:spcPct val="100000"/>
            </a:lnSpc>
            <a:spcBef>
              <a:spcPct val="0"/>
            </a:spcBef>
            <a:spcAft>
              <a:spcPct val="35000"/>
            </a:spcAft>
            <a:buNone/>
          </a:pPr>
          <a:r>
            <a:rPr lang="en-GB" sz="2200" b="1" kern="1200"/>
            <a:t>Focussed look at stage 4</a:t>
          </a:r>
          <a:br>
            <a:rPr lang="en-GB" sz="2200" kern="1200"/>
          </a:br>
          <a:endParaRPr lang="en-US" sz="2200" kern="1200"/>
        </a:p>
      </dsp:txBody>
      <dsp:txXfrm>
        <a:off x="1559290" y="576"/>
        <a:ext cx="2749223" cy="1350034"/>
      </dsp:txXfrm>
    </dsp:sp>
    <dsp:sp modelId="{8D9915D9-311B-4DFF-B42C-5B3AC37782D9}">
      <dsp:nvSpPr>
        <dsp:cNvPr id="0" name=""/>
        <dsp:cNvSpPr/>
      </dsp:nvSpPr>
      <dsp:spPr>
        <a:xfrm>
          <a:off x="0" y="1688120"/>
          <a:ext cx="4308514" cy="13500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89BB02-C305-4B61-B7B8-BFC5984640A7}">
      <dsp:nvSpPr>
        <dsp:cNvPr id="0" name=""/>
        <dsp:cNvSpPr/>
      </dsp:nvSpPr>
      <dsp:spPr>
        <a:xfrm>
          <a:off x="408385" y="1991878"/>
          <a:ext cx="742519" cy="7425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F73D70-CAE4-458D-BF7B-B68C81DCE1B3}">
      <dsp:nvSpPr>
        <dsp:cNvPr id="0" name=""/>
        <dsp:cNvSpPr/>
      </dsp:nvSpPr>
      <dsp:spPr>
        <a:xfrm>
          <a:off x="1559290" y="1688120"/>
          <a:ext cx="2749223" cy="135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879" tIns="142879" rIns="142879" bIns="142879" numCol="1" spcCol="1270" anchor="ctr" anchorCtr="0">
          <a:noAutofit/>
        </a:bodyPr>
        <a:lstStyle/>
        <a:p>
          <a:pPr marL="0" lvl="0" indent="0" algn="l" defTabSz="977900">
            <a:lnSpc>
              <a:spcPct val="100000"/>
            </a:lnSpc>
            <a:spcBef>
              <a:spcPct val="0"/>
            </a:spcBef>
            <a:spcAft>
              <a:spcPct val="35000"/>
            </a:spcAft>
            <a:buNone/>
          </a:pPr>
          <a:r>
            <a:rPr lang="en-US" sz="2200" kern="1200"/>
            <a:t>Waterfall and Agile</a:t>
          </a:r>
        </a:p>
      </dsp:txBody>
      <dsp:txXfrm>
        <a:off x="1559290" y="1688120"/>
        <a:ext cx="2749223" cy="1350034"/>
      </dsp:txXfrm>
    </dsp:sp>
    <dsp:sp modelId="{9CEB1E40-1282-4182-9EC9-B468C6059CDC}">
      <dsp:nvSpPr>
        <dsp:cNvPr id="0" name=""/>
        <dsp:cNvSpPr/>
      </dsp:nvSpPr>
      <dsp:spPr>
        <a:xfrm>
          <a:off x="0" y="3375664"/>
          <a:ext cx="4308514" cy="13500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3539BE-8AF0-4F76-82CE-226A6740EE1B}">
      <dsp:nvSpPr>
        <dsp:cNvPr id="0" name=""/>
        <dsp:cNvSpPr/>
      </dsp:nvSpPr>
      <dsp:spPr>
        <a:xfrm>
          <a:off x="408385" y="3679422"/>
          <a:ext cx="742519" cy="7425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21092D-92C3-465B-AF49-D77B89277C2B}">
      <dsp:nvSpPr>
        <dsp:cNvPr id="0" name=""/>
        <dsp:cNvSpPr/>
      </dsp:nvSpPr>
      <dsp:spPr>
        <a:xfrm>
          <a:off x="1559290" y="3375664"/>
          <a:ext cx="2749223" cy="135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879" tIns="142879" rIns="142879" bIns="142879" numCol="1" spcCol="1270" anchor="ctr" anchorCtr="0">
          <a:noAutofit/>
        </a:bodyPr>
        <a:lstStyle/>
        <a:p>
          <a:pPr marL="0" lvl="0" indent="0" algn="l" defTabSz="977900">
            <a:lnSpc>
              <a:spcPct val="100000"/>
            </a:lnSpc>
            <a:spcBef>
              <a:spcPct val="0"/>
            </a:spcBef>
            <a:spcAft>
              <a:spcPct val="35000"/>
            </a:spcAft>
            <a:buNone/>
          </a:pPr>
          <a:r>
            <a:rPr lang="en-GB" sz="2200" b="1" kern="1200"/>
            <a:t>Visual Studio Code setup</a:t>
          </a:r>
          <a:br>
            <a:rPr lang="en-GB" sz="2200" b="1" kern="1200"/>
          </a:br>
          <a:endParaRPr lang="en-GB" sz="2200" b="1" kern="1200"/>
        </a:p>
      </dsp:txBody>
      <dsp:txXfrm>
        <a:off x="1559290" y="3375664"/>
        <a:ext cx="2749223" cy="13500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ADE008-355E-40F3-9172-C2A3A0E236F3}">
      <dsp:nvSpPr>
        <dsp:cNvPr id="0" name=""/>
        <dsp:cNvSpPr/>
      </dsp:nvSpPr>
      <dsp:spPr>
        <a:xfrm>
          <a:off x="0" y="486"/>
          <a:ext cx="4588002" cy="67008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66B85F-90BB-4BD7-9C97-9FDC947BB30E}">
      <dsp:nvSpPr>
        <dsp:cNvPr id="0" name=""/>
        <dsp:cNvSpPr/>
      </dsp:nvSpPr>
      <dsp:spPr>
        <a:xfrm>
          <a:off x="202701" y="151256"/>
          <a:ext cx="368547" cy="3685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1B842F-21B4-4985-AAC1-E19B8FF822DF}">
      <dsp:nvSpPr>
        <dsp:cNvPr id="0" name=""/>
        <dsp:cNvSpPr/>
      </dsp:nvSpPr>
      <dsp:spPr>
        <a:xfrm>
          <a:off x="773950" y="486"/>
          <a:ext cx="3814051"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622300">
            <a:lnSpc>
              <a:spcPct val="90000"/>
            </a:lnSpc>
            <a:spcBef>
              <a:spcPct val="0"/>
            </a:spcBef>
            <a:spcAft>
              <a:spcPct val="35000"/>
            </a:spcAft>
            <a:buNone/>
          </a:pPr>
          <a:r>
            <a:rPr lang="en-US" sz="1400" kern="1200"/>
            <a:t>Code is written according to the designs</a:t>
          </a:r>
        </a:p>
      </dsp:txBody>
      <dsp:txXfrm>
        <a:off x="773950" y="486"/>
        <a:ext cx="3814051" cy="670086"/>
      </dsp:txXfrm>
    </dsp:sp>
    <dsp:sp modelId="{CD744F58-C865-49C8-B2F7-A827C7838C7E}">
      <dsp:nvSpPr>
        <dsp:cNvPr id="0" name=""/>
        <dsp:cNvSpPr/>
      </dsp:nvSpPr>
      <dsp:spPr>
        <a:xfrm>
          <a:off x="0" y="838095"/>
          <a:ext cx="4588002" cy="67008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8C2E09-319E-4AA5-B961-2B1CF051551F}">
      <dsp:nvSpPr>
        <dsp:cNvPr id="0" name=""/>
        <dsp:cNvSpPr/>
      </dsp:nvSpPr>
      <dsp:spPr>
        <a:xfrm>
          <a:off x="202701" y="988864"/>
          <a:ext cx="368547" cy="3685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D31AC8-A754-4899-81A2-7E0081ADDEDB}">
      <dsp:nvSpPr>
        <dsp:cNvPr id="0" name=""/>
        <dsp:cNvSpPr/>
      </dsp:nvSpPr>
      <dsp:spPr>
        <a:xfrm>
          <a:off x="773950" y="838095"/>
          <a:ext cx="3814051"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622300">
            <a:lnSpc>
              <a:spcPct val="90000"/>
            </a:lnSpc>
            <a:spcBef>
              <a:spcPct val="0"/>
            </a:spcBef>
            <a:spcAft>
              <a:spcPct val="35000"/>
            </a:spcAft>
            <a:buNone/>
          </a:pPr>
          <a:r>
            <a:rPr lang="en-US" sz="1400" kern="1200"/>
            <a:t>Developers' unit test their own code and document the tests and results</a:t>
          </a:r>
        </a:p>
      </dsp:txBody>
      <dsp:txXfrm>
        <a:off x="773950" y="838095"/>
        <a:ext cx="3814051" cy="670086"/>
      </dsp:txXfrm>
    </dsp:sp>
    <dsp:sp modelId="{2FFD350E-320A-4952-B09E-7D872B8EF638}">
      <dsp:nvSpPr>
        <dsp:cNvPr id="0" name=""/>
        <dsp:cNvSpPr/>
      </dsp:nvSpPr>
      <dsp:spPr>
        <a:xfrm>
          <a:off x="0" y="1675703"/>
          <a:ext cx="4588002" cy="67008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5C89F3-7660-46BD-B2F8-CE2D494B9D74}">
      <dsp:nvSpPr>
        <dsp:cNvPr id="0" name=""/>
        <dsp:cNvSpPr/>
      </dsp:nvSpPr>
      <dsp:spPr>
        <a:xfrm>
          <a:off x="202701" y="1826473"/>
          <a:ext cx="368547" cy="3685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B7924D-6373-4C78-9EEC-26FC8C06C1D8}">
      <dsp:nvSpPr>
        <dsp:cNvPr id="0" name=""/>
        <dsp:cNvSpPr/>
      </dsp:nvSpPr>
      <dsp:spPr>
        <a:xfrm>
          <a:off x="773950" y="1675703"/>
          <a:ext cx="3814051"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622300">
            <a:lnSpc>
              <a:spcPct val="90000"/>
            </a:lnSpc>
            <a:spcBef>
              <a:spcPct val="0"/>
            </a:spcBef>
            <a:spcAft>
              <a:spcPct val="35000"/>
            </a:spcAft>
            <a:buNone/>
          </a:pPr>
          <a:r>
            <a:rPr lang="en-US" sz="1400" kern="1200"/>
            <a:t>Bugs are fixed</a:t>
          </a:r>
        </a:p>
      </dsp:txBody>
      <dsp:txXfrm>
        <a:off x="773950" y="1675703"/>
        <a:ext cx="3814051" cy="670086"/>
      </dsp:txXfrm>
    </dsp:sp>
    <dsp:sp modelId="{F9E09AC0-165F-4E0D-A9C7-D27C46477BC0}">
      <dsp:nvSpPr>
        <dsp:cNvPr id="0" name=""/>
        <dsp:cNvSpPr/>
      </dsp:nvSpPr>
      <dsp:spPr>
        <a:xfrm>
          <a:off x="0" y="2513312"/>
          <a:ext cx="4588002" cy="67008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76ED6B-18F9-4B18-909F-CD44F7EF1FFC}">
      <dsp:nvSpPr>
        <dsp:cNvPr id="0" name=""/>
        <dsp:cNvSpPr/>
      </dsp:nvSpPr>
      <dsp:spPr>
        <a:xfrm>
          <a:off x="202701" y="2664082"/>
          <a:ext cx="368547" cy="3685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6E5BE9-5150-4BB3-93A7-0A914866CB54}">
      <dsp:nvSpPr>
        <dsp:cNvPr id="0" name=""/>
        <dsp:cNvSpPr/>
      </dsp:nvSpPr>
      <dsp:spPr>
        <a:xfrm>
          <a:off x="773950" y="2513312"/>
          <a:ext cx="3814051"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622300">
            <a:lnSpc>
              <a:spcPct val="90000"/>
            </a:lnSpc>
            <a:spcBef>
              <a:spcPct val="0"/>
            </a:spcBef>
            <a:spcAft>
              <a:spcPct val="35000"/>
            </a:spcAft>
            <a:buNone/>
          </a:pPr>
          <a:r>
            <a:rPr lang="en-US" sz="1400" b="1" kern="1200"/>
            <a:t>Version control software </a:t>
          </a:r>
          <a:r>
            <a:rPr lang="en-US" sz="1400" kern="1200"/>
            <a:t>used to store code and manage changes</a:t>
          </a:r>
        </a:p>
      </dsp:txBody>
      <dsp:txXfrm>
        <a:off x="773950" y="2513312"/>
        <a:ext cx="3814051" cy="670086"/>
      </dsp:txXfrm>
    </dsp:sp>
    <dsp:sp modelId="{8F6A2E96-B758-4894-A388-B595F500DAA7}">
      <dsp:nvSpPr>
        <dsp:cNvPr id="0" name=""/>
        <dsp:cNvSpPr/>
      </dsp:nvSpPr>
      <dsp:spPr>
        <a:xfrm>
          <a:off x="0" y="3350921"/>
          <a:ext cx="4588002" cy="67008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403641-614C-47CE-B6FE-9FC280D6121F}">
      <dsp:nvSpPr>
        <dsp:cNvPr id="0" name=""/>
        <dsp:cNvSpPr/>
      </dsp:nvSpPr>
      <dsp:spPr>
        <a:xfrm>
          <a:off x="202701" y="3501690"/>
          <a:ext cx="368547" cy="3685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D2AABD-ADD4-4A8C-92F3-5E476124B417}">
      <dsp:nvSpPr>
        <dsp:cNvPr id="0" name=""/>
        <dsp:cNvSpPr/>
      </dsp:nvSpPr>
      <dsp:spPr>
        <a:xfrm>
          <a:off x="773950" y="3350921"/>
          <a:ext cx="3814051"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622300">
            <a:lnSpc>
              <a:spcPct val="90000"/>
            </a:lnSpc>
            <a:spcBef>
              <a:spcPct val="0"/>
            </a:spcBef>
            <a:spcAft>
              <a:spcPct val="35000"/>
            </a:spcAft>
            <a:buNone/>
          </a:pPr>
          <a:r>
            <a:rPr lang="en-US" sz="1400" kern="1200"/>
            <a:t>Coding standards used to promote quality</a:t>
          </a:r>
        </a:p>
      </dsp:txBody>
      <dsp:txXfrm>
        <a:off x="773950" y="3350921"/>
        <a:ext cx="3814051" cy="670086"/>
      </dsp:txXfrm>
    </dsp:sp>
    <dsp:sp modelId="{55A7B977-F397-4846-B7DC-4CE62E725AF2}">
      <dsp:nvSpPr>
        <dsp:cNvPr id="0" name=""/>
        <dsp:cNvSpPr/>
      </dsp:nvSpPr>
      <dsp:spPr>
        <a:xfrm>
          <a:off x="0" y="4188529"/>
          <a:ext cx="4588002" cy="67008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B34349-647F-432E-AE8E-11735464C444}">
      <dsp:nvSpPr>
        <dsp:cNvPr id="0" name=""/>
        <dsp:cNvSpPr/>
      </dsp:nvSpPr>
      <dsp:spPr>
        <a:xfrm>
          <a:off x="202701" y="4339299"/>
          <a:ext cx="368547" cy="36854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97E2DA-7F3A-4565-BAB7-63DF96EB409F}">
      <dsp:nvSpPr>
        <dsp:cNvPr id="0" name=""/>
        <dsp:cNvSpPr/>
      </dsp:nvSpPr>
      <dsp:spPr>
        <a:xfrm>
          <a:off x="773950" y="4188529"/>
          <a:ext cx="3814051"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622300">
            <a:lnSpc>
              <a:spcPct val="90000"/>
            </a:lnSpc>
            <a:spcBef>
              <a:spcPct val="0"/>
            </a:spcBef>
            <a:spcAft>
              <a:spcPct val="35000"/>
            </a:spcAft>
            <a:buNone/>
          </a:pPr>
          <a:r>
            <a:rPr lang="en-US" sz="1400" kern="1200"/>
            <a:t>Programming tools used to facilitate development and increase developers’ efficiency</a:t>
          </a:r>
        </a:p>
      </dsp:txBody>
      <dsp:txXfrm>
        <a:off x="773950" y="4188529"/>
        <a:ext cx="3814051" cy="670086"/>
      </dsp:txXfrm>
    </dsp:sp>
    <dsp:sp modelId="{7BA6B7E0-DBD8-434C-A974-A15FC9A7E43E}">
      <dsp:nvSpPr>
        <dsp:cNvPr id="0" name=""/>
        <dsp:cNvSpPr/>
      </dsp:nvSpPr>
      <dsp:spPr>
        <a:xfrm>
          <a:off x="0" y="5026138"/>
          <a:ext cx="4588002" cy="67008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2D3156-5FD1-473A-B8CB-056D70FC2B1D}">
      <dsp:nvSpPr>
        <dsp:cNvPr id="0" name=""/>
        <dsp:cNvSpPr/>
      </dsp:nvSpPr>
      <dsp:spPr>
        <a:xfrm>
          <a:off x="202701" y="5176907"/>
          <a:ext cx="368547" cy="36854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FBF18D-743A-4368-9A15-75F04BFC7917}">
      <dsp:nvSpPr>
        <dsp:cNvPr id="0" name=""/>
        <dsp:cNvSpPr/>
      </dsp:nvSpPr>
      <dsp:spPr>
        <a:xfrm>
          <a:off x="773950" y="5026138"/>
          <a:ext cx="3814051"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622300">
            <a:lnSpc>
              <a:spcPct val="90000"/>
            </a:lnSpc>
            <a:spcBef>
              <a:spcPct val="0"/>
            </a:spcBef>
            <a:spcAft>
              <a:spcPct val="35000"/>
            </a:spcAft>
            <a:buNone/>
          </a:pPr>
          <a:r>
            <a:rPr lang="en-US" sz="1400" kern="1200"/>
            <a:t>Peer reviews and retrospectives used to promote quality</a:t>
          </a:r>
        </a:p>
      </dsp:txBody>
      <dsp:txXfrm>
        <a:off x="773950" y="5026138"/>
        <a:ext cx="3814051" cy="6700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27B0FF-EC72-4EE3-B124-4E8643264EE4}">
      <dsp:nvSpPr>
        <dsp:cNvPr id="0" name=""/>
        <dsp:cNvSpPr/>
      </dsp:nvSpPr>
      <dsp:spPr>
        <a:xfrm>
          <a:off x="0" y="531"/>
          <a:ext cx="78867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340ED-55C8-4933-BD15-16B837724040}">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C8FE87-4B6F-4AEB-9F72-A62965F16AF1}">
      <dsp:nvSpPr>
        <dsp:cNvPr id="0" name=""/>
        <dsp:cNvSpPr/>
      </dsp:nvSpPr>
      <dsp:spPr>
        <a:xfrm>
          <a:off x="1437631" y="531"/>
          <a:ext cx="64490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GB" sz="1700" b="1" kern="1200"/>
            <a:t>Release management</a:t>
          </a:r>
          <a:r>
            <a:rPr lang="en-GB" sz="1700" kern="1200"/>
            <a:t> is the process of managing, planning, scheduling and controlling a software build through different stages and environments; including testing and deploying software releases</a:t>
          </a:r>
          <a:endParaRPr lang="en-US" sz="1700" kern="1200"/>
        </a:p>
      </dsp:txBody>
      <dsp:txXfrm>
        <a:off x="1437631" y="531"/>
        <a:ext cx="6449068" cy="1244702"/>
      </dsp:txXfrm>
    </dsp:sp>
    <dsp:sp modelId="{B9F17126-C043-4A9C-BFA8-6A92810DCAA7}">
      <dsp:nvSpPr>
        <dsp:cNvPr id="0" name=""/>
        <dsp:cNvSpPr/>
      </dsp:nvSpPr>
      <dsp:spPr>
        <a:xfrm>
          <a:off x="0" y="1556410"/>
          <a:ext cx="78867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9BC7C0-1949-4F0D-AC94-CA072281143B}">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8D93C5-7CEA-43EE-BFA3-3135FEB647EF}">
      <dsp:nvSpPr>
        <dsp:cNvPr id="0" name=""/>
        <dsp:cNvSpPr/>
      </dsp:nvSpPr>
      <dsp:spPr>
        <a:xfrm>
          <a:off x="1437631" y="1556410"/>
          <a:ext cx="64490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GB" sz="1700" kern="1200"/>
            <a:t>As software systems become more distributed, they invariably become more specialized and complex</a:t>
          </a:r>
          <a:endParaRPr lang="en-US" sz="1700" kern="1200"/>
        </a:p>
      </dsp:txBody>
      <dsp:txXfrm>
        <a:off x="1437631" y="1556410"/>
        <a:ext cx="6449068" cy="1244702"/>
      </dsp:txXfrm>
    </dsp:sp>
    <dsp:sp modelId="{5D9FE333-FB02-4AFD-88AA-96A23FC1D722}">
      <dsp:nvSpPr>
        <dsp:cNvPr id="0" name=""/>
        <dsp:cNvSpPr/>
      </dsp:nvSpPr>
      <dsp:spPr>
        <a:xfrm>
          <a:off x="0" y="3112289"/>
          <a:ext cx="78867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1A8D02-6A2E-4202-9C6F-A6E8EDD12257}">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968280-383D-4AC1-B686-A1C2B08E691C}">
      <dsp:nvSpPr>
        <dsp:cNvPr id="0" name=""/>
        <dsp:cNvSpPr/>
      </dsp:nvSpPr>
      <dsp:spPr>
        <a:xfrm>
          <a:off x="1437631" y="3112289"/>
          <a:ext cx="64490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GB" sz="1700" kern="1200"/>
            <a:t>Particularly important for Agile methodologies, as they have frequent software releases</a:t>
          </a:r>
          <a:endParaRPr lang="en-US" sz="1700" kern="1200"/>
        </a:p>
      </dsp:txBody>
      <dsp:txXfrm>
        <a:off x="1437631" y="3112289"/>
        <a:ext cx="6449068" cy="12447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FAF034-E113-42C7-B23D-2677554F25C2}">
      <dsp:nvSpPr>
        <dsp:cNvPr id="0" name=""/>
        <dsp:cNvSpPr/>
      </dsp:nvSpPr>
      <dsp:spPr>
        <a:xfrm>
          <a:off x="692" y="443484"/>
          <a:ext cx="2699163" cy="161949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Structured</a:t>
          </a:r>
          <a:endParaRPr lang="en-US" sz="1700" kern="1200"/>
        </a:p>
      </dsp:txBody>
      <dsp:txXfrm>
        <a:off x="692" y="443484"/>
        <a:ext cx="2699163" cy="1619498"/>
      </dsp:txXfrm>
    </dsp:sp>
    <dsp:sp modelId="{CAC916DF-03BD-4AD2-9EB4-BEAC49201F3C}">
      <dsp:nvSpPr>
        <dsp:cNvPr id="0" name=""/>
        <dsp:cNvSpPr/>
      </dsp:nvSpPr>
      <dsp:spPr>
        <a:xfrm>
          <a:off x="2969772" y="443484"/>
          <a:ext cx="2699163" cy="1619498"/>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a:t>Sequential</a:t>
          </a:r>
          <a:r>
            <a:rPr lang="en-GB" sz="1700" kern="1200"/>
            <a:t> (non-iterative) </a:t>
          </a:r>
          <a:endParaRPr lang="en-US" sz="1700" kern="1200"/>
        </a:p>
      </dsp:txBody>
      <dsp:txXfrm>
        <a:off x="2969772" y="443484"/>
        <a:ext cx="2699163" cy="1619498"/>
      </dsp:txXfrm>
    </dsp:sp>
    <dsp:sp modelId="{368C98F0-AFDC-4D5F-B2E5-0619D329DBBC}">
      <dsp:nvSpPr>
        <dsp:cNvPr id="0" name=""/>
        <dsp:cNvSpPr/>
      </dsp:nvSpPr>
      <dsp:spPr>
        <a:xfrm>
          <a:off x="692" y="2332899"/>
          <a:ext cx="2699163" cy="1619498"/>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u="sng" kern="1200"/>
            <a:t>Progress is seen as flowing steadily downwards </a:t>
          </a:r>
          <a:r>
            <a:rPr lang="en-GB" sz="1700" kern="1200"/>
            <a:t>(</a:t>
          </a:r>
          <a:r>
            <a:rPr lang="en-GB" sz="1700" i="1" kern="1200"/>
            <a:t>like a waterfall</a:t>
          </a:r>
          <a:r>
            <a:rPr lang="en-GB" sz="1700" kern="1200"/>
            <a:t>) through the </a:t>
          </a:r>
          <a:r>
            <a:rPr lang="en-GB" sz="1700" b="1" i="1" kern="1200"/>
            <a:t>SDLC</a:t>
          </a:r>
          <a:r>
            <a:rPr lang="en-GB" sz="1700" kern="1200"/>
            <a:t> stages</a:t>
          </a:r>
          <a:endParaRPr lang="en-US" sz="1700" kern="1200"/>
        </a:p>
      </dsp:txBody>
      <dsp:txXfrm>
        <a:off x="692" y="2332899"/>
        <a:ext cx="2699163" cy="1619498"/>
      </dsp:txXfrm>
    </dsp:sp>
    <dsp:sp modelId="{A7C4EED8-10F1-4857-A67F-A327DCDC8939}">
      <dsp:nvSpPr>
        <dsp:cNvPr id="0" name=""/>
        <dsp:cNvSpPr/>
      </dsp:nvSpPr>
      <dsp:spPr>
        <a:xfrm>
          <a:off x="2969772" y="2332899"/>
          <a:ext cx="2699163" cy="1619498"/>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Move to the next stage only when its preceding phase is reviewed and verified</a:t>
          </a:r>
          <a:endParaRPr lang="en-US" sz="1700" kern="1200"/>
        </a:p>
        <a:p>
          <a:pPr marL="114300" lvl="1" indent="-114300" algn="l" defTabSz="577850">
            <a:lnSpc>
              <a:spcPct val="90000"/>
            </a:lnSpc>
            <a:spcBef>
              <a:spcPct val="0"/>
            </a:spcBef>
            <a:spcAft>
              <a:spcPct val="15000"/>
            </a:spcAft>
            <a:buChar char="•"/>
          </a:pPr>
          <a:r>
            <a:rPr lang="en-GB" sz="1300" kern="1200"/>
            <a:t>If errors are discovered, it is possible to return to earlier stages</a:t>
          </a:r>
          <a:endParaRPr lang="en-US" sz="1300" kern="1200"/>
        </a:p>
      </dsp:txBody>
      <dsp:txXfrm>
        <a:off x="2969772" y="2332899"/>
        <a:ext cx="2699163" cy="1619498"/>
      </dsp:txXfrm>
    </dsp:sp>
    <dsp:sp modelId="{1C8244F3-153E-4D21-93E6-D869649AD1D1}">
      <dsp:nvSpPr>
        <dsp:cNvPr id="0" name=""/>
        <dsp:cNvSpPr/>
      </dsp:nvSpPr>
      <dsp:spPr>
        <a:xfrm>
          <a:off x="692" y="4222313"/>
          <a:ext cx="2699163" cy="1619498"/>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Clear milestones</a:t>
          </a:r>
          <a:endParaRPr lang="en-US" sz="1700" kern="1200"/>
        </a:p>
      </dsp:txBody>
      <dsp:txXfrm>
        <a:off x="692" y="4222313"/>
        <a:ext cx="2699163" cy="1619498"/>
      </dsp:txXfrm>
    </dsp:sp>
    <dsp:sp modelId="{C3E2859E-013F-44D8-9B09-C7D226B1BCB8}">
      <dsp:nvSpPr>
        <dsp:cNvPr id="0" name=""/>
        <dsp:cNvSpPr/>
      </dsp:nvSpPr>
      <dsp:spPr>
        <a:xfrm>
          <a:off x="2969772" y="4222313"/>
          <a:ext cx="2699163" cy="161949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Emphasis on documentation</a:t>
          </a:r>
          <a:endParaRPr lang="en-US" sz="1700" kern="1200"/>
        </a:p>
      </dsp:txBody>
      <dsp:txXfrm>
        <a:off x="2969772" y="4222313"/>
        <a:ext cx="2699163" cy="16194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60CF31-6FF2-4F48-A8DD-A47F0482411F}">
      <dsp:nvSpPr>
        <dsp:cNvPr id="0" name=""/>
        <dsp:cNvSpPr/>
      </dsp:nvSpPr>
      <dsp:spPr>
        <a:xfrm>
          <a:off x="1444" y="723387"/>
          <a:ext cx="1659749" cy="829874"/>
        </a:xfrm>
        <a:prstGeom prst="roundRect">
          <a:avLst>
            <a:gd name="adj" fmla="val 10000"/>
          </a:avLst>
        </a:prstGeom>
        <a:solidFill>
          <a:srgbClr val="00133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defRPr b="1"/>
          </a:pPr>
          <a:r>
            <a:rPr lang="en-GB" sz="1100" b="1" kern="1200"/>
            <a:t>Resources and time are fixed</a:t>
          </a:r>
          <a:endParaRPr lang="en-US" sz="1100" kern="1200"/>
        </a:p>
      </dsp:txBody>
      <dsp:txXfrm>
        <a:off x="25750" y="747693"/>
        <a:ext cx="1611137" cy="781262"/>
      </dsp:txXfrm>
    </dsp:sp>
    <dsp:sp modelId="{DD903C50-B99D-4207-9970-EAA553934DE8}">
      <dsp:nvSpPr>
        <dsp:cNvPr id="0" name=""/>
        <dsp:cNvSpPr/>
      </dsp:nvSpPr>
      <dsp:spPr>
        <a:xfrm>
          <a:off x="167419" y="1553262"/>
          <a:ext cx="165974" cy="622406"/>
        </a:xfrm>
        <a:custGeom>
          <a:avLst/>
          <a:gdLst/>
          <a:ahLst/>
          <a:cxnLst/>
          <a:rect l="0" t="0" r="0" b="0"/>
          <a:pathLst>
            <a:path>
              <a:moveTo>
                <a:pt x="0" y="0"/>
              </a:moveTo>
              <a:lnTo>
                <a:pt x="0" y="622406"/>
              </a:lnTo>
              <a:lnTo>
                <a:pt x="165974" y="62240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F7D8A5-E097-45CE-9285-6837E41EC48F}">
      <dsp:nvSpPr>
        <dsp:cNvPr id="0" name=""/>
        <dsp:cNvSpPr/>
      </dsp:nvSpPr>
      <dsp:spPr>
        <a:xfrm>
          <a:off x="333394" y="1760731"/>
          <a:ext cx="1327799" cy="82987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GB" sz="1000" kern="1200"/>
            <a:t>Features to be delivered are estimated</a:t>
          </a:r>
          <a:endParaRPr lang="en-US" sz="1000" kern="1200"/>
        </a:p>
      </dsp:txBody>
      <dsp:txXfrm>
        <a:off x="357700" y="1785037"/>
        <a:ext cx="1279187" cy="781262"/>
      </dsp:txXfrm>
    </dsp:sp>
    <dsp:sp modelId="{A087A94A-DE70-4F93-985A-FDD4D1D0C410}">
      <dsp:nvSpPr>
        <dsp:cNvPr id="0" name=""/>
        <dsp:cNvSpPr/>
      </dsp:nvSpPr>
      <dsp:spPr>
        <a:xfrm>
          <a:off x="167419" y="1553262"/>
          <a:ext cx="165974" cy="1659749"/>
        </a:xfrm>
        <a:custGeom>
          <a:avLst/>
          <a:gdLst/>
          <a:ahLst/>
          <a:cxnLst/>
          <a:rect l="0" t="0" r="0" b="0"/>
          <a:pathLst>
            <a:path>
              <a:moveTo>
                <a:pt x="0" y="0"/>
              </a:moveTo>
              <a:lnTo>
                <a:pt x="0" y="1659749"/>
              </a:lnTo>
              <a:lnTo>
                <a:pt x="165974" y="165974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83913-9CD1-4534-BE93-EC3E0B965605}">
      <dsp:nvSpPr>
        <dsp:cNvPr id="0" name=""/>
        <dsp:cNvSpPr/>
      </dsp:nvSpPr>
      <dsp:spPr>
        <a:xfrm>
          <a:off x="333394" y="2798075"/>
          <a:ext cx="1327799" cy="82987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GB" sz="1000" kern="1200"/>
            <a:t>Contrast to Waterfall, where requirements are seen as fixed, but resources and time are estimated</a:t>
          </a:r>
          <a:endParaRPr lang="en-US" sz="1000" kern="1200"/>
        </a:p>
      </dsp:txBody>
      <dsp:txXfrm>
        <a:off x="357700" y="2822381"/>
        <a:ext cx="1279187" cy="781262"/>
      </dsp:txXfrm>
    </dsp:sp>
    <dsp:sp modelId="{BABD0390-638C-434C-8DB8-C036EF00C154}">
      <dsp:nvSpPr>
        <dsp:cNvPr id="0" name=""/>
        <dsp:cNvSpPr/>
      </dsp:nvSpPr>
      <dsp:spPr>
        <a:xfrm>
          <a:off x="2076131" y="723387"/>
          <a:ext cx="1659749" cy="829874"/>
        </a:xfrm>
        <a:prstGeom prst="roundRect">
          <a:avLst>
            <a:gd name="adj" fmla="val 10000"/>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defRPr b="1"/>
          </a:pPr>
          <a:r>
            <a:rPr lang="en-GB" sz="1100" b="1" kern="1200"/>
            <a:t>Project manager controls the project</a:t>
          </a:r>
          <a:endParaRPr lang="en-US" sz="1100" kern="1200"/>
        </a:p>
      </dsp:txBody>
      <dsp:txXfrm>
        <a:off x="2100437" y="747693"/>
        <a:ext cx="1611137" cy="781262"/>
      </dsp:txXfrm>
    </dsp:sp>
    <dsp:sp modelId="{9FBAD664-7627-4F0E-AA55-31DB9B6C77CD}">
      <dsp:nvSpPr>
        <dsp:cNvPr id="0" name=""/>
        <dsp:cNvSpPr/>
      </dsp:nvSpPr>
      <dsp:spPr>
        <a:xfrm>
          <a:off x="2242106" y="1553262"/>
          <a:ext cx="165974" cy="622406"/>
        </a:xfrm>
        <a:custGeom>
          <a:avLst/>
          <a:gdLst/>
          <a:ahLst/>
          <a:cxnLst/>
          <a:rect l="0" t="0" r="0" b="0"/>
          <a:pathLst>
            <a:path>
              <a:moveTo>
                <a:pt x="0" y="0"/>
              </a:moveTo>
              <a:lnTo>
                <a:pt x="0" y="622406"/>
              </a:lnTo>
              <a:lnTo>
                <a:pt x="165974" y="62240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AE4CCB-670C-4FFD-886B-5E00764B6993}">
      <dsp:nvSpPr>
        <dsp:cNvPr id="0" name=""/>
        <dsp:cNvSpPr/>
      </dsp:nvSpPr>
      <dsp:spPr>
        <a:xfrm>
          <a:off x="2408081" y="1760731"/>
          <a:ext cx="1327799" cy="82987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GB" sz="1000" kern="1200"/>
            <a:t>Delegates responsibility for delivery and authority to use the necessary resources to the development team</a:t>
          </a:r>
          <a:endParaRPr lang="en-US" sz="1000" kern="1200"/>
        </a:p>
      </dsp:txBody>
      <dsp:txXfrm>
        <a:off x="2432387" y="1785037"/>
        <a:ext cx="1279187" cy="781262"/>
      </dsp:txXfrm>
    </dsp:sp>
    <dsp:sp modelId="{9DB76F1E-BA3E-49BF-A17A-D39D676009E1}">
      <dsp:nvSpPr>
        <dsp:cNvPr id="0" name=""/>
        <dsp:cNvSpPr/>
      </dsp:nvSpPr>
      <dsp:spPr>
        <a:xfrm>
          <a:off x="2242106" y="1553262"/>
          <a:ext cx="165974" cy="1659749"/>
        </a:xfrm>
        <a:custGeom>
          <a:avLst/>
          <a:gdLst/>
          <a:ahLst/>
          <a:cxnLst/>
          <a:rect l="0" t="0" r="0" b="0"/>
          <a:pathLst>
            <a:path>
              <a:moveTo>
                <a:pt x="0" y="0"/>
              </a:moveTo>
              <a:lnTo>
                <a:pt x="0" y="1659749"/>
              </a:lnTo>
              <a:lnTo>
                <a:pt x="165974" y="165974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3196A-E8EE-4454-A395-83CDF501AA95}">
      <dsp:nvSpPr>
        <dsp:cNvPr id="0" name=""/>
        <dsp:cNvSpPr/>
      </dsp:nvSpPr>
      <dsp:spPr>
        <a:xfrm>
          <a:off x="2408081" y="2798075"/>
          <a:ext cx="1327799" cy="82987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GB" sz="1000" kern="1200"/>
            <a:t>Motivates the team, instead of directing them</a:t>
          </a:r>
          <a:endParaRPr lang="en-US" sz="1000" kern="1200"/>
        </a:p>
      </dsp:txBody>
      <dsp:txXfrm>
        <a:off x="2432387" y="2822381"/>
        <a:ext cx="1279187" cy="781262"/>
      </dsp:txXfrm>
    </dsp:sp>
    <dsp:sp modelId="{A037A12D-D216-48FA-BAF5-26CA5BE9A494}">
      <dsp:nvSpPr>
        <dsp:cNvPr id="0" name=""/>
        <dsp:cNvSpPr/>
      </dsp:nvSpPr>
      <dsp:spPr>
        <a:xfrm>
          <a:off x="4150818" y="723387"/>
          <a:ext cx="1659749" cy="829874"/>
        </a:xfrm>
        <a:prstGeom prst="roundRect">
          <a:avLst>
            <a:gd name="adj" fmla="val 10000"/>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defRPr b="1"/>
          </a:pPr>
          <a:r>
            <a:rPr lang="en-GB" sz="1100" b="1" kern="1200"/>
            <a:t>Progress is monitored through delivery of features and working products</a:t>
          </a:r>
          <a:endParaRPr lang="en-US" sz="1100" kern="1200"/>
        </a:p>
      </dsp:txBody>
      <dsp:txXfrm>
        <a:off x="4175124" y="747693"/>
        <a:ext cx="1611137" cy="781262"/>
      </dsp:txXfrm>
    </dsp:sp>
    <dsp:sp modelId="{21F3A100-3FC8-4364-9E37-F54A02130108}">
      <dsp:nvSpPr>
        <dsp:cNvPr id="0" name=""/>
        <dsp:cNvSpPr/>
      </dsp:nvSpPr>
      <dsp:spPr>
        <a:xfrm>
          <a:off x="4316793" y="1553262"/>
          <a:ext cx="165974" cy="622406"/>
        </a:xfrm>
        <a:custGeom>
          <a:avLst/>
          <a:gdLst/>
          <a:ahLst/>
          <a:cxnLst/>
          <a:rect l="0" t="0" r="0" b="0"/>
          <a:pathLst>
            <a:path>
              <a:moveTo>
                <a:pt x="0" y="0"/>
              </a:moveTo>
              <a:lnTo>
                <a:pt x="0" y="622406"/>
              </a:lnTo>
              <a:lnTo>
                <a:pt x="165974" y="62240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AA888F-54D0-4B4B-9573-0D9B7E0DDF10}">
      <dsp:nvSpPr>
        <dsp:cNvPr id="0" name=""/>
        <dsp:cNvSpPr/>
      </dsp:nvSpPr>
      <dsp:spPr>
        <a:xfrm>
          <a:off x="4482768" y="1760731"/>
          <a:ext cx="1327799" cy="82987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GB" sz="1000" kern="1200"/>
            <a:t>Time spent tracked to improve future estimates</a:t>
          </a:r>
          <a:endParaRPr lang="en-US" sz="1000" kern="1200"/>
        </a:p>
      </dsp:txBody>
      <dsp:txXfrm>
        <a:off x="4507074" y="1785037"/>
        <a:ext cx="1279187" cy="781262"/>
      </dsp:txXfrm>
    </dsp:sp>
    <dsp:sp modelId="{E6E3B869-207C-4725-AF44-EFA1930D1E3F}">
      <dsp:nvSpPr>
        <dsp:cNvPr id="0" name=""/>
        <dsp:cNvSpPr/>
      </dsp:nvSpPr>
      <dsp:spPr>
        <a:xfrm>
          <a:off x="4316793" y="1553262"/>
          <a:ext cx="165974" cy="1659749"/>
        </a:xfrm>
        <a:custGeom>
          <a:avLst/>
          <a:gdLst/>
          <a:ahLst/>
          <a:cxnLst/>
          <a:rect l="0" t="0" r="0" b="0"/>
          <a:pathLst>
            <a:path>
              <a:moveTo>
                <a:pt x="0" y="0"/>
              </a:moveTo>
              <a:lnTo>
                <a:pt x="0" y="1659749"/>
              </a:lnTo>
              <a:lnTo>
                <a:pt x="165974" y="165974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17C732-5434-4B3D-98B3-1A01913A628D}">
      <dsp:nvSpPr>
        <dsp:cNvPr id="0" name=""/>
        <dsp:cNvSpPr/>
      </dsp:nvSpPr>
      <dsp:spPr>
        <a:xfrm>
          <a:off x="4482768" y="2798075"/>
          <a:ext cx="1327799" cy="82987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GB" sz="1000" kern="1200"/>
            <a:t>Burn-down charts can be useful for showing what has been done and what is still to be done</a:t>
          </a:r>
          <a:endParaRPr lang="en-US" sz="1000" kern="1200"/>
        </a:p>
      </dsp:txBody>
      <dsp:txXfrm>
        <a:off x="4507074" y="2822381"/>
        <a:ext cx="1279187" cy="781262"/>
      </dsp:txXfrm>
    </dsp:sp>
    <dsp:sp modelId="{60389CC3-1A9D-4659-B68E-A7F1DB9C9C76}">
      <dsp:nvSpPr>
        <dsp:cNvPr id="0" name=""/>
        <dsp:cNvSpPr/>
      </dsp:nvSpPr>
      <dsp:spPr>
        <a:xfrm>
          <a:off x="6225506" y="723387"/>
          <a:ext cx="1659749" cy="829874"/>
        </a:xfrm>
        <a:prstGeom prst="roundRect">
          <a:avLst>
            <a:gd name="adj" fmla="val 10000"/>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defRPr b="1"/>
          </a:pPr>
          <a:r>
            <a:rPr lang="en-GB" sz="1100" b="1" kern="1200"/>
            <a:t>Business representatives should be part of the development team and co-operate closely with them</a:t>
          </a:r>
          <a:endParaRPr lang="en-US" sz="1100" kern="1200"/>
        </a:p>
      </dsp:txBody>
      <dsp:txXfrm>
        <a:off x="6249812" y="747693"/>
        <a:ext cx="1611137" cy="7812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DEB1AD-1B90-4B25-AE5B-1E0BA15AE0DB}" type="datetimeFigureOut">
              <a:rPr lang="en-GB" smtClean="0"/>
              <a:t>26/09/2022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F0D31-01A6-4724-B481-1D0CEAFA797E}" type="slidenum">
              <a:rPr lang="en-GB" smtClean="0"/>
              <a:t>‹#›</a:t>
            </a:fld>
            <a:endParaRPr lang="en-GB"/>
          </a:p>
        </p:txBody>
      </p:sp>
    </p:spTree>
    <p:extLst>
      <p:ext uri="{BB962C8B-B14F-4D97-AF65-F5344CB8AC3E}">
        <p14:creationId xmlns:p14="http://schemas.microsoft.com/office/powerpoint/2010/main" val="3756407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F0F0D31-01A6-4724-B481-1D0CEAFA797E}" type="slidenum">
              <a:rPr lang="en-GB" smtClean="0"/>
              <a:t>15</a:t>
            </a:fld>
            <a:endParaRPr lang="en-GB"/>
          </a:p>
        </p:txBody>
      </p:sp>
    </p:spTree>
    <p:extLst>
      <p:ext uri="{BB962C8B-B14F-4D97-AF65-F5344CB8AC3E}">
        <p14:creationId xmlns:p14="http://schemas.microsoft.com/office/powerpoint/2010/main" val="2814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F0F0D31-01A6-4724-B481-1D0CEAFA797E}" type="slidenum">
              <a:rPr lang="en-GB" smtClean="0"/>
              <a:t>17</a:t>
            </a:fld>
            <a:endParaRPr lang="en-GB"/>
          </a:p>
        </p:txBody>
      </p:sp>
    </p:spTree>
    <p:extLst>
      <p:ext uri="{BB962C8B-B14F-4D97-AF65-F5344CB8AC3E}">
        <p14:creationId xmlns:p14="http://schemas.microsoft.com/office/powerpoint/2010/main" val="1311449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F0F0D31-01A6-4724-B481-1D0CEAFA797E}" type="slidenum">
              <a:rPr lang="en-GB" smtClean="0"/>
              <a:t>37</a:t>
            </a:fld>
            <a:endParaRPr lang="en-GB"/>
          </a:p>
        </p:txBody>
      </p:sp>
    </p:spTree>
    <p:extLst>
      <p:ext uri="{BB962C8B-B14F-4D97-AF65-F5344CB8AC3E}">
        <p14:creationId xmlns:p14="http://schemas.microsoft.com/office/powerpoint/2010/main" val="1510093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F0F0D31-01A6-4724-B481-1D0CEAFA797E}" type="slidenum">
              <a:rPr lang="en-GB" smtClean="0"/>
              <a:t>54</a:t>
            </a:fld>
            <a:endParaRPr lang="en-GB"/>
          </a:p>
        </p:txBody>
      </p:sp>
    </p:spTree>
    <p:extLst>
      <p:ext uri="{BB962C8B-B14F-4D97-AF65-F5344CB8AC3E}">
        <p14:creationId xmlns:p14="http://schemas.microsoft.com/office/powerpoint/2010/main" val="275433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F0F0D31-01A6-4724-B481-1D0CEAFA797E}" type="slidenum">
              <a:rPr lang="en-GB" smtClean="0"/>
              <a:t>96</a:t>
            </a:fld>
            <a:endParaRPr lang="en-GB"/>
          </a:p>
        </p:txBody>
      </p:sp>
    </p:spTree>
    <p:extLst>
      <p:ext uri="{BB962C8B-B14F-4D97-AF65-F5344CB8AC3E}">
        <p14:creationId xmlns:p14="http://schemas.microsoft.com/office/powerpoint/2010/main" val="455528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F0F0D31-01A6-4724-B481-1D0CEAFA797E}" type="slidenum">
              <a:rPr lang="en-GB" smtClean="0"/>
              <a:t>97</a:t>
            </a:fld>
            <a:endParaRPr lang="en-GB"/>
          </a:p>
        </p:txBody>
      </p:sp>
    </p:spTree>
    <p:extLst>
      <p:ext uri="{BB962C8B-B14F-4D97-AF65-F5344CB8AC3E}">
        <p14:creationId xmlns:p14="http://schemas.microsoft.com/office/powerpoint/2010/main" val="39817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F0F0D31-01A6-4724-B481-1D0CEAFA797E}" type="slidenum">
              <a:rPr lang="en-GB" smtClean="0"/>
              <a:t>98</a:t>
            </a:fld>
            <a:endParaRPr lang="en-GB"/>
          </a:p>
        </p:txBody>
      </p:sp>
    </p:spTree>
    <p:extLst>
      <p:ext uri="{BB962C8B-B14F-4D97-AF65-F5344CB8AC3E}">
        <p14:creationId xmlns:p14="http://schemas.microsoft.com/office/powerpoint/2010/main" val="3946095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F0F0D31-01A6-4724-B481-1D0CEAFA797E}" type="slidenum">
              <a:rPr lang="en-GB" smtClean="0"/>
              <a:t>99</a:t>
            </a:fld>
            <a:endParaRPr lang="en-GB"/>
          </a:p>
        </p:txBody>
      </p:sp>
    </p:spTree>
    <p:extLst>
      <p:ext uri="{BB962C8B-B14F-4D97-AF65-F5344CB8AC3E}">
        <p14:creationId xmlns:p14="http://schemas.microsoft.com/office/powerpoint/2010/main" val="1944416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F0F0D31-01A6-4724-B481-1D0CEAFA797E}" type="slidenum">
              <a:rPr lang="en-GB" smtClean="0"/>
              <a:t>100</a:t>
            </a:fld>
            <a:endParaRPr lang="en-GB"/>
          </a:p>
        </p:txBody>
      </p:sp>
    </p:spTree>
    <p:extLst>
      <p:ext uri="{BB962C8B-B14F-4D97-AF65-F5344CB8AC3E}">
        <p14:creationId xmlns:p14="http://schemas.microsoft.com/office/powerpoint/2010/main" val="2150365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85F275B-F7B2-4052-AD07-B2ED05FF7CDC}" type="datetime1">
              <a:rPr lang="en-GB" smtClean="0"/>
              <a:t>26/09/2022</a:t>
            </a:fld>
            <a:endParaRPr lang="en-GB"/>
          </a:p>
        </p:txBody>
      </p:sp>
      <p:sp>
        <p:nvSpPr>
          <p:cNvPr id="5" name="Footer Placeholder 4"/>
          <p:cNvSpPr>
            <a:spLocks noGrp="1"/>
          </p:cNvSpPr>
          <p:nvPr>
            <p:ph type="ftr" sz="quarter" idx="11"/>
          </p:nvPr>
        </p:nvSpPr>
        <p:spPr/>
        <p:txBody>
          <a:bodyPr/>
          <a:lstStyle/>
          <a:p>
            <a:r>
              <a:rPr lang="en-GB"/>
              <a:t>www.justit.co.uk</a:t>
            </a:r>
          </a:p>
        </p:txBody>
      </p:sp>
      <p:sp>
        <p:nvSpPr>
          <p:cNvPr id="6" name="Slide Number Placeholder 5"/>
          <p:cNvSpPr>
            <a:spLocks noGrp="1"/>
          </p:cNvSpPr>
          <p:nvPr>
            <p:ph type="sldNum" sz="quarter" idx="12"/>
          </p:nvPr>
        </p:nvSpPr>
        <p:spPr/>
        <p:txBody>
          <a:bodyPr/>
          <a:lstStyle/>
          <a:p>
            <a:fld id="{A6411E97-A05F-4D21-A253-46466DB859D4}" type="slidenum">
              <a:rPr lang="en-GB" smtClean="0"/>
              <a:t>‹#›</a:t>
            </a:fld>
            <a:endParaRPr lang="en-GB"/>
          </a:p>
        </p:txBody>
      </p:sp>
    </p:spTree>
    <p:extLst>
      <p:ext uri="{BB962C8B-B14F-4D97-AF65-F5344CB8AC3E}">
        <p14:creationId xmlns:p14="http://schemas.microsoft.com/office/powerpoint/2010/main" val="2696113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181A2D-9C76-4914-909E-73309C5D6057}" type="datetime1">
              <a:rPr lang="en-GB" smtClean="0"/>
              <a:t>26/09/2022</a:t>
            </a:fld>
            <a:endParaRPr lang="en-GB"/>
          </a:p>
        </p:txBody>
      </p:sp>
      <p:sp>
        <p:nvSpPr>
          <p:cNvPr id="5" name="Footer Placeholder 4"/>
          <p:cNvSpPr>
            <a:spLocks noGrp="1"/>
          </p:cNvSpPr>
          <p:nvPr>
            <p:ph type="ftr" sz="quarter" idx="11"/>
          </p:nvPr>
        </p:nvSpPr>
        <p:spPr/>
        <p:txBody>
          <a:bodyPr/>
          <a:lstStyle/>
          <a:p>
            <a:r>
              <a:rPr lang="en-GB"/>
              <a:t>www.justit.co.uk</a:t>
            </a:r>
          </a:p>
        </p:txBody>
      </p:sp>
      <p:sp>
        <p:nvSpPr>
          <p:cNvPr id="6" name="Slide Number Placeholder 5"/>
          <p:cNvSpPr>
            <a:spLocks noGrp="1"/>
          </p:cNvSpPr>
          <p:nvPr>
            <p:ph type="sldNum" sz="quarter" idx="12"/>
          </p:nvPr>
        </p:nvSpPr>
        <p:spPr/>
        <p:txBody>
          <a:bodyPr/>
          <a:lstStyle/>
          <a:p>
            <a:fld id="{A6411E97-A05F-4D21-A253-46466DB859D4}" type="slidenum">
              <a:rPr lang="en-GB" smtClean="0"/>
              <a:t>‹#›</a:t>
            </a:fld>
            <a:endParaRPr lang="en-GB"/>
          </a:p>
        </p:txBody>
      </p:sp>
    </p:spTree>
    <p:extLst>
      <p:ext uri="{BB962C8B-B14F-4D97-AF65-F5344CB8AC3E}">
        <p14:creationId xmlns:p14="http://schemas.microsoft.com/office/powerpoint/2010/main" val="893192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F3F577-4AB8-4374-840E-557AC1D5DDC4}" type="datetime1">
              <a:rPr lang="en-GB" smtClean="0"/>
              <a:t>26/09/2022</a:t>
            </a:fld>
            <a:endParaRPr lang="en-GB"/>
          </a:p>
        </p:txBody>
      </p:sp>
      <p:sp>
        <p:nvSpPr>
          <p:cNvPr id="5" name="Footer Placeholder 4"/>
          <p:cNvSpPr>
            <a:spLocks noGrp="1"/>
          </p:cNvSpPr>
          <p:nvPr>
            <p:ph type="ftr" sz="quarter" idx="11"/>
          </p:nvPr>
        </p:nvSpPr>
        <p:spPr/>
        <p:txBody>
          <a:bodyPr/>
          <a:lstStyle/>
          <a:p>
            <a:r>
              <a:rPr lang="en-GB"/>
              <a:t>www.justit.co.uk</a:t>
            </a:r>
          </a:p>
        </p:txBody>
      </p:sp>
      <p:sp>
        <p:nvSpPr>
          <p:cNvPr id="6" name="Slide Number Placeholder 5"/>
          <p:cNvSpPr>
            <a:spLocks noGrp="1"/>
          </p:cNvSpPr>
          <p:nvPr>
            <p:ph type="sldNum" sz="quarter" idx="12"/>
          </p:nvPr>
        </p:nvSpPr>
        <p:spPr/>
        <p:txBody>
          <a:bodyPr/>
          <a:lstStyle/>
          <a:p>
            <a:fld id="{A6411E97-A05F-4D21-A253-46466DB859D4}" type="slidenum">
              <a:rPr lang="en-GB" smtClean="0"/>
              <a:t>‹#›</a:t>
            </a:fld>
            <a:endParaRPr lang="en-GB"/>
          </a:p>
        </p:txBody>
      </p:sp>
    </p:spTree>
    <p:extLst>
      <p:ext uri="{BB962C8B-B14F-4D97-AF65-F5344CB8AC3E}">
        <p14:creationId xmlns:p14="http://schemas.microsoft.com/office/powerpoint/2010/main" val="183565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E5532C-35B1-49D7-AD36-366D13D3847E}" type="datetime1">
              <a:rPr lang="en-GB" smtClean="0"/>
              <a:t>26/09/2022</a:t>
            </a:fld>
            <a:endParaRPr lang="en-GB"/>
          </a:p>
        </p:txBody>
      </p:sp>
      <p:sp>
        <p:nvSpPr>
          <p:cNvPr id="5" name="Footer Placeholder 4"/>
          <p:cNvSpPr>
            <a:spLocks noGrp="1"/>
          </p:cNvSpPr>
          <p:nvPr>
            <p:ph type="ftr" sz="quarter" idx="11"/>
          </p:nvPr>
        </p:nvSpPr>
        <p:spPr/>
        <p:txBody>
          <a:bodyPr/>
          <a:lstStyle/>
          <a:p>
            <a:r>
              <a:rPr lang="en-GB"/>
              <a:t>www.justit.co.uk</a:t>
            </a:r>
          </a:p>
        </p:txBody>
      </p:sp>
      <p:sp>
        <p:nvSpPr>
          <p:cNvPr id="6" name="Slide Number Placeholder 5"/>
          <p:cNvSpPr>
            <a:spLocks noGrp="1"/>
          </p:cNvSpPr>
          <p:nvPr>
            <p:ph type="sldNum" sz="quarter" idx="12"/>
          </p:nvPr>
        </p:nvSpPr>
        <p:spPr/>
        <p:txBody>
          <a:bodyPr/>
          <a:lstStyle/>
          <a:p>
            <a:fld id="{A6411E97-A05F-4D21-A253-46466DB859D4}" type="slidenum">
              <a:rPr lang="en-GB" smtClean="0"/>
              <a:t>‹#›</a:t>
            </a:fld>
            <a:endParaRPr lang="en-GB"/>
          </a:p>
        </p:txBody>
      </p:sp>
    </p:spTree>
    <p:extLst>
      <p:ext uri="{BB962C8B-B14F-4D97-AF65-F5344CB8AC3E}">
        <p14:creationId xmlns:p14="http://schemas.microsoft.com/office/powerpoint/2010/main" val="44745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6F6BA5-EB5D-4D38-834D-27AF5C0BFBFB}" type="datetime1">
              <a:rPr lang="en-GB" smtClean="0"/>
              <a:t>26/09/2022</a:t>
            </a:fld>
            <a:endParaRPr lang="en-GB"/>
          </a:p>
        </p:txBody>
      </p:sp>
      <p:sp>
        <p:nvSpPr>
          <p:cNvPr id="5" name="Footer Placeholder 4"/>
          <p:cNvSpPr>
            <a:spLocks noGrp="1"/>
          </p:cNvSpPr>
          <p:nvPr>
            <p:ph type="ftr" sz="quarter" idx="11"/>
          </p:nvPr>
        </p:nvSpPr>
        <p:spPr/>
        <p:txBody>
          <a:bodyPr/>
          <a:lstStyle/>
          <a:p>
            <a:r>
              <a:rPr lang="en-GB"/>
              <a:t>www.justit.co.uk</a:t>
            </a:r>
          </a:p>
        </p:txBody>
      </p:sp>
      <p:sp>
        <p:nvSpPr>
          <p:cNvPr id="6" name="Slide Number Placeholder 5"/>
          <p:cNvSpPr>
            <a:spLocks noGrp="1"/>
          </p:cNvSpPr>
          <p:nvPr>
            <p:ph type="sldNum" sz="quarter" idx="12"/>
          </p:nvPr>
        </p:nvSpPr>
        <p:spPr/>
        <p:txBody>
          <a:bodyPr/>
          <a:lstStyle/>
          <a:p>
            <a:fld id="{A6411E97-A05F-4D21-A253-46466DB859D4}" type="slidenum">
              <a:rPr lang="en-GB" smtClean="0"/>
              <a:t>‹#›</a:t>
            </a:fld>
            <a:endParaRPr lang="en-GB"/>
          </a:p>
        </p:txBody>
      </p:sp>
    </p:spTree>
    <p:extLst>
      <p:ext uri="{BB962C8B-B14F-4D97-AF65-F5344CB8AC3E}">
        <p14:creationId xmlns:p14="http://schemas.microsoft.com/office/powerpoint/2010/main" val="1142745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C0401F4-72BC-43C8-920C-0C345115C1C3}" type="datetime1">
              <a:rPr lang="en-GB" smtClean="0"/>
              <a:t>26/09/2022</a:t>
            </a:fld>
            <a:endParaRPr lang="en-GB"/>
          </a:p>
        </p:txBody>
      </p:sp>
      <p:sp>
        <p:nvSpPr>
          <p:cNvPr id="6" name="Footer Placeholder 5"/>
          <p:cNvSpPr>
            <a:spLocks noGrp="1"/>
          </p:cNvSpPr>
          <p:nvPr>
            <p:ph type="ftr" sz="quarter" idx="11"/>
          </p:nvPr>
        </p:nvSpPr>
        <p:spPr/>
        <p:txBody>
          <a:bodyPr/>
          <a:lstStyle/>
          <a:p>
            <a:r>
              <a:rPr lang="en-GB"/>
              <a:t>www.justit.co.uk</a:t>
            </a:r>
          </a:p>
        </p:txBody>
      </p:sp>
      <p:sp>
        <p:nvSpPr>
          <p:cNvPr id="7" name="Slide Number Placeholder 6"/>
          <p:cNvSpPr>
            <a:spLocks noGrp="1"/>
          </p:cNvSpPr>
          <p:nvPr>
            <p:ph type="sldNum" sz="quarter" idx="12"/>
          </p:nvPr>
        </p:nvSpPr>
        <p:spPr/>
        <p:txBody>
          <a:bodyPr/>
          <a:lstStyle/>
          <a:p>
            <a:fld id="{A6411E97-A05F-4D21-A253-46466DB859D4}" type="slidenum">
              <a:rPr lang="en-GB" smtClean="0"/>
              <a:t>‹#›</a:t>
            </a:fld>
            <a:endParaRPr lang="en-GB"/>
          </a:p>
        </p:txBody>
      </p:sp>
    </p:spTree>
    <p:extLst>
      <p:ext uri="{BB962C8B-B14F-4D97-AF65-F5344CB8AC3E}">
        <p14:creationId xmlns:p14="http://schemas.microsoft.com/office/powerpoint/2010/main" val="3270886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72761E-0ACB-4E4A-8390-C290E24D6184}" type="datetime1">
              <a:rPr lang="en-GB" smtClean="0"/>
              <a:t>26/09/2022</a:t>
            </a:fld>
            <a:endParaRPr lang="en-GB"/>
          </a:p>
        </p:txBody>
      </p:sp>
      <p:sp>
        <p:nvSpPr>
          <p:cNvPr id="8" name="Footer Placeholder 7"/>
          <p:cNvSpPr>
            <a:spLocks noGrp="1"/>
          </p:cNvSpPr>
          <p:nvPr>
            <p:ph type="ftr" sz="quarter" idx="11"/>
          </p:nvPr>
        </p:nvSpPr>
        <p:spPr/>
        <p:txBody>
          <a:bodyPr/>
          <a:lstStyle/>
          <a:p>
            <a:r>
              <a:rPr lang="en-GB"/>
              <a:t>www.justit.co.uk</a:t>
            </a:r>
          </a:p>
        </p:txBody>
      </p:sp>
      <p:sp>
        <p:nvSpPr>
          <p:cNvPr id="9" name="Slide Number Placeholder 8"/>
          <p:cNvSpPr>
            <a:spLocks noGrp="1"/>
          </p:cNvSpPr>
          <p:nvPr>
            <p:ph type="sldNum" sz="quarter" idx="12"/>
          </p:nvPr>
        </p:nvSpPr>
        <p:spPr/>
        <p:txBody>
          <a:bodyPr/>
          <a:lstStyle/>
          <a:p>
            <a:fld id="{A6411E97-A05F-4D21-A253-46466DB859D4}" type="slidenum">
              <a:rPr lang="en-GB" smtClean="0"/>
              <a:t>‹#›</a:t>
            </a:fld>
            <a:endParaRPr lang="en-GB"/>
          </a:p>
        </p:txBody>
      </p:sp>
    </p:spTree>
    <p:extLst>
      <p:ext uri="{BB962C8B-B14F-4D97-AF65-F5344CB8AC3E}">
        <p14:creationId xmlns:p14="http://schemas.microsoft.com/office/powerpoint/2010/main" val="2634326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1FB9C8-FAF9-4FFA-9E2F-4F8A32460E4F}" type="datetime1">
              <a:rPr lang="en-GB" smtClean="0"/>
              <a:t>26/09/2022</a:t>
            </a:fld>
            <a:endParaRPr lang="en-GB"/>
          </a:p>
        </p:txBody>
      </p:sp>
      <p:sp>
        <p:nvSpPr>
          <p:cNvPr id="4" name="Footer Placeholder 3"/>
          <p:cNvSpPr>
            <a:spLocks noGrp="1"/>
          </p:cNvSpPr>
          <p:nvPr>
            <p:ph type="ftr" sz="quarter" idx="11"/>
          </p:nvPr>
        </p:nvSpPr>
        <p:spPr/>
        <p:txBody>
          <a:bodyPr/>
          <a:lstStyle/>
          <a:p>
            <a:r>
              <a:rPr lang="en-GB"/>
              <a:t>www.justit.co.uk</a:t>
            </a:r>
          </a:p>
        </p:txBody>
      </p:sp>
      <p:sp>
        <p:nvSpPr>
          <p:cNvPr id="5" name="Slide Number Placeholder 4"/>
          <p:cNvSpPr>
            <a:spLocks noGrp="1"/>
          </p:cNvSpPr>
          <p:nvPr>
            <p:ph type="sldNum" sz="quarter" idx="12"/>
          </p:nvPr>
        </p:nvSpPr>
        <p:spPr/>
        <p:txBody>
          <a:bodyPr/>
          <a:lstStyle/>
          <a:p>
            <a:fld id="{A6411E97-A05F-4D21-A253-46466DB859D4}" type="slidenum">
              <a:rPr lang="en-GB" smtClean="0"/>
              <a:t>‹#›</a:t>
            </a:fld>
            <a:endParaRPr lang="en-GB"/>
          </a:p>
        </p:txBody>
      </p:sp>
    </p:spTree>
    <p:extLst>
      <p:ext uri="{BB962C8B-B14F-4D97-AF65-F5344CB8AC3E}">
        <p14:creationId xmlns:p14="http://schemas.microsoft.com/office/powerpoint/2010/main" val="3608811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50241C-826F-43BD-9648-81E8C1B9EA2A}" type="datetime1">
              <a:rPr lang="en-GB" smtClean="0"/>
              <a:t>26/09/2022</a:t>
            </a:fld>
            <a:endParaRPr lang="en-GB"/>
          </a:p>
        </p:txBody>
      </p:sp>
      <p:sp>
        <p:nvSpPr>
          <p:cNvPr id="3" name="Footer Placeholder 2"/>
          <p:cNvSpPr>
            <a:spLocks noGrp="1"/>
          </p:cNvSpPr>
          <p:nvPr>
            <p:ph type="ftr" sz="quarter" idx="11"/>
          </p:nvPr>
        </p:nvSpPr>
        <p:spPr/>
        <p:txBody>
          <a:bodyPr/>
          <a:lstStyle/>
          <a:p>
            <a:r>
              <a:rPr lang="en-GB"/>
              <a:t>www.justit.co.uk</a:t>
            </a:r>
          </a:p>
        </p:txBody>
      </p:sp>
      <p:sp>
        <p:nvSpPr>
          <p:cNvPr id="4" name="Slide Number Placeholder 3"/>
          <p:cNvSpPr>
            <a:spLocks noGrp="1"/>
          </p:cNvSpPr>
          <p:nvPr>
            <p:ph type="sldNum" sz="quarter" idx="12"/>
          </p:nvPr>
        </p:nvSpPr>
        <p:spPr/>
        <p:txBody>
          <a:bodyPr/>
          <a:lstStyle/>
          <a:p>
            <a:fld id="{A6411E97-A05F-4D21-A253-46466DB859D4}" type="slidenum">
              <a:rPr lang="en-GB" smtClean="0"/>
              <a:t>‹#›</a:t>
            </a:fld>
            <a:endParaRPr lang="en-GB"/>
          </a:p>
        </p:txBody>
      </p:sp>
    </p:spTree>
    <p:extLst>
      <p:ext uri="{BB962C8B-B14F-4D97-AF65-F5344CB8AC3E}">
        <p14:creationId xmlns:p14="http://schemas.microsoft.com/office/powerpoint/2010/main" val="142724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1E40F9-9BFC-4BD6-9591-D22CE6C9DA8B}" type="datetime1">
              <a:rPr lang="en-GB" smtClean="0"/>
              <a:t>26/09/2022</a:t>
            </a:fld>
            <a:endParaRPr lang="en-GB"/>
          </a:p>
        </p:txBody>
      </p:sp>
      <p:sp>
        <p:nvSpPr>
          <p:cNvPr id="6" name="Footer Placeholder 5"/>
          <p:cNvSpPr>
            <a:spLocks noGrp="1"/>
          </p:cNvSpPr>
          <p:nvPr>
            <p:ph type="ftr" sz="quarter" idx="11"/>
          </p:nvPr>
        </p:nvSpPr>
        <p:spPr/>
        <p:txBody>
          <a:bodyPr/>
          <a:lstStyle/>
          <a:p>
            <a:r>
              <a:rPr lang="en-GB"/>
              <a:t>www.justit.co.uk</a:t>
            </a:r>
          </a:p>
        </p:txBody>
      </p:sp>
      <p:sp>
        <p:nvSpPr>
          <p:cNvPr id="7" name="Slide Number Placeholder 6"/>
          <p:cNvSpPr>
            <a:spLocks noGrp="1"/>
          </p:cNvSpPr>
          <p:nvPr>
            <p:ph type="sldNum" sz="quarter" idx="12"/>
          </p:nvPr>
        </p:nvSpPr>
        <p:spPr/>
        <p:txBody>
          <a:bodyPr/>
          <a:lstStyle/>
          <a:p>
            <a:fld id="{A6411E97-A05F-4D21-A253-46466DB859D4}" type="slidenum">
              <a:rPr lang="en-GB" smtClean="0"/>
              <a:t>‹#›</a:t>
            </a:fld>
            <a:endParaRPr lang="en-GB"/>
          </a:p>
        </p:txBody>
      </p:sp>
    </p:spTree>
    <p:extLst>
      <p:ext uri="{BB962C8B-B14F-4D97-AF65-F5344CB8AC3E}">
        <p14:creationId xmlns:p14="http://schemas.microsoft.com/office/powerpoint/2010/main" val="731389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DF8485-5941-4031-9CE5-01E616F16D48}" type="datetime1">
              <a:rPr lang="en-GB" smtClean="0"/>
              <a:t>26/09/2022</a:t>
            </a:fld>
            <a:endParaRPr lang="en-GB"/>
          </a:p>
        </p:txBody>
      </p:sp>
      <p:sp>
        <p:nvSpPr>
          <p:cNvPr id="6" name="Footer Placeholder 5"/>
          <p:cNvSpPr>
            <a:spLocks noGrp="1"/>
          </p:cNvSpPr>
          <p:nvPr>
            <p:ph type="ftr" sz="quarter" idx="11"/>
          </p:nvPr>
        </p:nvSpPr>
        <p:spPr/>
        <p:txBody>
          <a:bodyPr/>
          <a:lstStyle/>
          <a:p>
            <a:r>
              <a:rPr lang="en-GB"/>
              <a:t>www.justit.co.uk</a:t>
            </a:r>
          </a:p>
        </p:txBody>
      </p:sp>
      <p:sp>
        <p:nvSpPr>
          <p:cNvPr id="7" name="Slide Number Placeholder 6"/>
          <p:cNvSpPr>
            <a:spLocks noGrp="1"/>
          </p:cNvSpPr>
          <p:nvPr>
            <p:ph type="sldNum" sz="quarter" idx="12"/>
          </p:nvPr>
        </p:nvSpPr>
        <p:spPr/>
        <p:txBody>
          <a:bodyPr/>
          <a:lstStyle/>
          <a:p>
            <a:fld id="{A6411E97-A05F-4D21-A253-46466DB859D4}" type="slidenum">
              <a:rPr lang="en-GB" smtClean="0"/>
              <a:t>‹#›</a:t>
            </a:fld>
            <a:endParaRPr lang="en-GB"/>
          </a:p>
        </p:txBody>
      </p:sp>
    </p:spTree>
    <p:extLst>
      <p:ext uri="{BB962C8B-B14F-4D97-AF65-F5344CB8AC3E}">
        <p14:creationId xmlns:p14="http://schemas.microsoft.com/office/powerpoint/2010/main" val="3522711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094E7-62A9-44D7-B3A1-BFB7745D4FE3}" type="datetime1">
              <a:rPr lang="en-GB" smtClean="0"/>
              <a:t>26/09/2022</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www.justit.co.uk</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411E97-A05F-4D21-A253-46466DB859D4}" type="slidenum">
              <a:rPr lang="en-GB" smtClean="0"/>
              <a:t>‹#›</a:t>
            </a:fld>
            <a:endParaRPr lang="en-GB"/>
          </a:p>
        </p:txBody>
      </p:sp>
    </p:spTree>
    <p:extLst>
      <p:ext uri="{BB962C8B-B14F-4D97-AF65-F5344CB8AC3E}">
        <p14:creationId xmlns:p14="http://schemas.microsoft.com/office/powerpoint/2010/main" val="1945458546"/>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8.jpeg"/><Relationship Id="rId7" Type="http://schemas.openxmlformats.org/officeDocument/2006/relationships/diagramColors" Target="../diagrams/colors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jpeg"/><Relationship Id="rId10" Type="http://schemas.openxmlformats.org/officeDocument/2006/relationships/image" Target="../media/image48.jpeg"/><Relationship Id="rId4" Type="http://schemas.openxmlformats.org/officeDocument/2006/relationships/image" Target="../media/image42.png"/><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92.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93.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9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05.jpeg"/><Relationship Id="rId7" Type="http://schemas.openxmlformats.org/officeDocument/2006/relationships/diagramColors" Target="../diagrams/colors1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ADD3505-D816-4666-AAAA-42EC992FA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with medium confidence">
            <a:extLst>
              <a:ext uri="{FF2B5EF4-FFF2-40B4-BE49-F238E27FC236}">
                <a16:creationId xmlns:a16="http://schemas.microsoft.com/office/drawing/2014/main" id="{AFA8C64F-B2A8-4F08-88CA-6968EE012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507" y="1132615"/>
            <a:ext cx="6101440" cy="2112037"/>
          </a:xfrm>
          <a:prstGeom prst="rect">
            <a:avLst/>
          </a:prstGeom>
        </p:spPr>
      </p:pic>
      <p:sp>
        <p:nvSpPr>
          <p:cNvPr id="57" name="Freeform 6">
            <a:extLst>
              <a:ext uri="{FF2B5EF4-FFF2-40B4-BE49-F238E27FC236}">
                <a16:creationId xmlns:a16="http://schemas.microsoft.com/office/drawing/2014/main" id="{B4269A41-C387-4555-A18D-F1B4E366C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5810" y="4208147"/>
            <a:ext cx="254344" cy="212183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7">
            <a:extLst>
              <a:ext uri="{FF2B5EF4-FFF2-40B4-BE49-F238E27FC236}">
                <a16:creationId xmlns:a16="http://schemas.microsoft.com/office/drawing/2014/main" id="{911C1882-1ABB-473F-836B-DE0066ABA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6554" y="4098333"/>
            <a:ext cx="151393" cy="20558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Rectangle 8">
            <a:extLst>
              <a:ext uri="{FF2B5EF4-FFF2-40B4-BE49-F238E27FC236}">
                <a16:creationId xmlns:a16="http://schemas.microsoft.com/office/drawing/2014/main" id="{336533B6-75CC-4F87-B044-A8241FBF7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86" y="4098334"/>
            <a:ext cx="6699764" cy="19607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ctrTitle"/>
          </p:nvPr>
        </p:nvSpPr>
        <p:spPr>
          <a:xfrm>
            <a:off x="2353246" y="4032303"/>
            <a:ext cx="4269004" cy="2121835"/>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0" scaled="1"/>
            <a:tileRect/>
          </a:gradFill>
          <a:effectLst>
            <a:softEdge rad="38100"/>
          </a:effectLst>
        </p:spPr>
        <p:txBody>
          <a:bodyPr>
            <a:normAutofit fontScale="90000"/>
          </a:bodyPr>
          <a:lstStyle/>
          <a:p>
            <a:pPr algn="l"/>
            <a:r>
              <a:rPr lang="en-GB" sz="5400" b="1" noProof="0">
                <a:solidFill>
                  <a:srgbClr val="FFFFFF"/>
                </a:solidFill>
                <a:effectLst>
                  <a:outerShdw blurRad="38100" dist="38100" dir="2700000" algn="tl">
                    <a:srgbClr val="000000">
                      <a:alpha val="43137"/>
                    </a:srgbClr>
                  </a:outerShdw>
                </a:effectLst>
              </a:rPr>
              <a:t>Software</a:t>
            </a:r>
            <a:br>
              <a:rPr lang="en-GB" sz="5400" b="1" noProof="0">
                <a:solidFill>
                  <a:srgbClr val="FFFFFF"/>
                </a:solidFill>
                <a:effectLst>
                  <a:outerShdw blurRad="38100" dist="38100" dir="2700000" algn="tl">
                    <a:srgbClr val="000000">
                      <a:alpha val="43137"/>
                    </a:srgbClr>
                  </a:outerShdw>
                </a:effectLst>
              </a:rPr>
            </a:br>
            <a:r>
              <a:rPr lang="en-GB" sz="5400" b="1" noProof="0">
                <a:solidFill>
                  <a:srgbClr val="FFFFFF"/>
                </a:solidFill>
                <a:effectLst>
                  <a:outerShdw blurRad="38100" dist="38100" dir="2700000" algn="tl">
                    <a:srgbClr val="000000">
                      <a:alpha val="43137"/>
                    </a:srgbClr>
                  </a:outerShdw>
                </a:effectLst>
              </a:rPr>
              <a:t>Methodologies &amp; SDLC</a:t>
            </a:r>
          </a:p>
        </p:txBody>
      </p:sp>
      <p:sp>
        <p:nvSpPr>
          <p:cNvPr id="63" name="Rectangle 8">
            <a:extLst>
              <a:ext uri="{FF2B5EF4-FFF2-40B4-BE49-F238E27FC236}">
                <a16:creationId xmlns:a16="http://schemas.microsoft.com/office/drawing/2014/main" id="{77EAB586-FBDB-4496-82AC-22F185637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0850" y="4377267"/>
            <a:ext cx="2340864" cy="195271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id="{E10B4BB1-7A25-4BFE-98A1-64216536BB62}"/>
              </a:ext>
            </a:extLst>
          </p:cNvPr>
          <p:cNvSpPr>
            <a:spLocks noGrp="1"/>
          </p:cNvSpPr>
          <p:nvPr>
            <p:ph type="ftr" sz="quarter" idx="11"/>
          </p:nvPr>
        </p:nvSpPr>
        <p:spPr>
          <a:xfrm>
            <a:off x="596507" y="6405956"/>
            <a:ext cx="983937" cy="320040"/>
          </a:xfrm>
        </p:spPr>
        <p:txBody>
          <a:bodyPr anchor="ctr">
            <a:normAutofit/>
          </a:bodyPr>
          <a:lstStyle/>
          <a:p>
            <a:pPr algn="l">
              <a:spcAft>
                <a:spcPts val="600"/>
              </a:spcAft>
            </a:pPr>
            <a:r>
              <a:rPr lang="en-GB" sz="900">
                <a:solidFill>
                  <a:srgbClr val="002060"/>
                </a:solidFill>
              </a:rPr>
              <a:t>www.justit.co.uk</a:t>
            </a:r>
          </a:p>
        </p:txBody>
      </p:sp>
    </p:spTree>
    <p:extLst>
      <p:ext uri="{BB962C8B-B14F-4D97-AF65-F5344CB8AC3E}">
        <p14:creationId xmlns:p14="http://schemas.microsoft.com/office/powerpoint/2010/main" val="2056876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9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6734" y="1967266"/>
            <a:ext cx="1764866" cy="2547257"/>
          </a:xfrm>
          <a:noFill/>
        </p:spPr>
        <p:txBody>
          <a:bodyPr vert="horz" lIns="91440" tIns="45720" rIns="91440" bIns="45720" rtlCol="0" anchor="ctr">
            <a:normAutofit/>
          </a:bodyPr>
          <a:lstStyle/>
          <a:p>
            <a:r>
              <a:rPr lang="en-US" sz="3100" b="1" kern="1200" noProof="0">
                <a:solidFill>
                  <a:srgbClr val="FFFFFF"/>
                </a:solidFill>
                <a:latin typeface="+mj-lt"/>
                <a:ea typeface="+mj-ea"/>
                <a:cs typeface="+mj-cs"/>
              </a:rPr>
              <a:t>Feasibility study</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771525" y="6356350"/>
            <a:ext cx="4657725" cy="365125"/>
          </a:xfrm>
        </p:spPr>
        <p:txBody>
          <a:bodyPr vert="horz" lIns="91440" tIns="45720" rIns="91440" bIns="45720" rtlCol="0" anchor="ctr">
            <a:normAutofit/>
          </a:bodyPr>
          <a:lstStyle/>
          <a:p>
            <a:pPr algn="l" defTabSz="914400">
              <a:spcAft>
                <a:spcPts val="600"/>
              </a:spcAft>
            </a:pPr>
            <a:r>
              <a:rPr lang="en-US" kern="1200">
                <a:solidFill>
                  <a:schemeClr val="tx1">
                    <a:alpha val="80000"/>
                  </a:schemeClr>
                </a:solidFill>
                <a:latin typeface="+mn-lt"/>
                <a:ea typeface="+mn-ea"/>
                <a:cs typeface="+mn-cs"/>
              </a:rPr>
              <a:t>www.justit.co.uk</a:t>
            </a:r>
          </a:p>
        </p:txBody>
      </p:sp>
      <p:graphicFrame>
        <p:nvGraphicFramePr>
          <p:cNvPr id="48" name="Table 47">
            <a:extLst>
              <a:ext uri="{FF2B5EF4-FFF2-40B4-BE49-F238E27FC236}">
                <a16:creationId xmlns:a16="http://schemas.microsoft.com/office/drawing/2014/main" id="{CCC86BEF-1239-4BC6-BA93-A51DC347C156}"/>
              </a:ext>
            </a:extLst>
          </p:cNvPr>
          <p:cNvGraphicFramePr>
            <a:graphicFrameLocks noGrp="1"/>
          </p:cNvGraphicFramePr>
          <p:nvPr>
            <p:extLst>
              <p:ext uri="{D42A27DB-BD31-4B8C-83A1-F6EECF244321}">
                <p14:modId xmlns:p14="http://schemas.microsoft.com/office/powerpoint/2010/main" val="3898564575"/>
              </p:ext>
            </p:extLst>
          </p:nvPr>
        </p:nvGraphicFramePr>
        <p:xfrm>
          <a:off x="3395854" y="136525"/>
          <a:ext cx="5578813" cy="6484408"/>
        </p:xfrm>
        <a:graphic>
          <a:graphicData uri="http://schemas.openxmlformats.org/drawingml/2006/table">
            <a:tbl>
              <a:tblPr firstRow="1" bandRow="1">
                <a:solidFill>
                  <a:schemeClr val="bg1">
                    <a:lumMod val="95000"/>
                  </a:schemeClr>
                </a:solidFill>
                <a:tableStyleId>{69012ECD-51FC-41F1-AA8D-1B2483CD663E}</a:tableStyleId>
              </a:tblPr>
              <a:tblGrid>
                <a:gridCol w="1388370">
                  <a:extLst>
                    <a:ext uri="{9D8B030D-6E8A-4147-A177-3AD203B41FA5}">
                      <a16:colId xmlns:a16="http://schemas.microsoft.com/office/drawing/2014/main" val="20000"/>
                    </a:ext>
                  </a:extLst>
                </a:gridCol>
                <a:gridCol w="4190443">
                  <a:extLst>
                    <a:ext uri="{9D8B030D-6E8A-4147-A177-3AD203B41FA5}">
                      <a16:colId xmlns:a16="http://schemas.microsoft.com/office/drawing/2014/main" val="20001"/>
                    </a:ext>
                  </a:extLst>
                </a:gridCol>
              </a:tblGrid>
              <a:tr h="506077">
                <a:tc gridSpan="2">
                  <a:txBody>
                    <a:bodyPr/>
                    <a:lstStyle/>
                    <a:p>
                      <a:r>
                        <a:rPr lang="en-GB" sz="1700" b="1" cap="none" spc="0">
                          <a:solidFill>
                            <a:schemeClr val="tx1"/>
                          </a:solidFill>
                        </a:rPr>
                        <a:t>Feasibility study</a:t>
                      </a:r>
                    </a:p>
                  </a:txBody>
                  <a:tcPr marL="69020" marR="69020" marT="94373" marB="34511" anchor="ctr">
                    <a:lnL w="12700" cmpd="sng">
                      <a:noFill/>
                    </a:lnL>
                    <a:lnR w="12700" cmpd="sng">
                      <a:noFill/>
                    </a:lnR>
                    <a:lnT w="19050" cap="flat" cmpd="sng" algn="ctr">
                      <a:noFill/>
                      <a:prstDash val="solid"/>
                    </a:lnT>
                    <a:lnB w="38100" cmpd="sng">
                      <a:noFill/>
                    </a:lnB>
                    <a:solidFill>
                      <a:srgbClr val="002060"/>
                    </a:solidFill>
                  </a:tcPr>
                </a:tc>
                <a:tc hMerge="1">
                  <a:txBody>
                    <a:bodyPr/>
                    <a:lstStyle/>
                    <a:p>
                      <a:endParaRPr lang="en-GB"/>
                    </a:p>
                  </a:txBody>
                  <a:tcPr/>
                </a:tc>
                <a:extLst>
                  <a:ext uri="{0D108BD9-81ED-4DB2-BD59-A6C34878D82A}">
                    <a16:rowId xmlns:a16="http://schemas.microsoft.com/office/drawing/2014/main" val="10000"/>
                  </a:ext>
                </a:extLst>
              </a:tr>
              <a:tr h="15717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cap="none" spc="0">
                          <a:solidFill>
                            <a:srgbClr val="002060"/>
                          </a:solidFill>
                        </a:rPr>
                        <a:t>What is it?</a:t>
                      </a:r>
                    </a:p>
                  </a:txBody>
                  <a:tcPr marL="69020" marR="69020" marT="94373" marB="34511">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accent5">
                        <a:lumMod val="20000"/>
                        <a:lumOff val="80000"/>
                      </a:schemeClr>
                    </a:solidFill>
                  </a:tcPr>
                </a:tc>
                <a:tc>
                  <a:txBody>
                    <a:bodyPr/>
                    <a:lstStyle/>
                    <a:p>
                      <a:r>
                        <a:rPr lang="en-GB" sz="1200" b="1" cap="none" spc="0">
                          <a:solidFill>
                            <a:srgbClr val="002060"/>
                          </a:solidFill>
                        </a:rPr>
                        <a:t>A high-level</a:t>
                      </a:r>
                      <a:r>
                        <a:rPr lang="en-GB" sz="1200" b="1" cap="none" spc="0" baseline="0">
                          <a:solidFill>
                            <a:srgbClr val="002060"/>
                          </a:solidFill>
                        </a:rPr>
                        <a:t> (not detailed) examination of a proposed business initiative or project to establish its objectives, scope, costs and benefits for the purpose of deciding whether a more detailed investigation should be undertaken.  (</a:t>
                      </a:r>
                      <a:r>
                        <a:rPr lang="en-GB" sz="1200" b="1" cap="none" spc="0" baseline="0" err="1">
                          <a:solidFill>
                            <a:srgbClr val="002060"/>
                          </a:solidFill>
                        </a:rPr>
                        <a:t>Cadle</a:t>
                      </a:r>
                      <a:r>
                        <a:rPr lang="en-GB" sz="1200" b="1" cap="none" spc="0" baseline="0">
                          <a:solidFill>
                            <a:srgbClr val="002060"/>
                          </a:solidFill>
                        </a:rPr>
                        <a:t>, 2014, p285)</a:t>
                      </a:r>
                      <a:endParaRPr lang="en-GB" sz="1200" b="1" cap="none" spc="0">
                        <a:solidFill>
                          <a:srgbClr val="002060"/>
                        </a:solidFill>
                      </a:endParaRPr>
                    </a:p>
                  </a:txBody>
                  <a:tcPr marL="69020" marR="69020" marT="94373" marB="34511">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accent5">
                        <a:lumMod val="20000"/>
                        <a:lumOff val="80000"/>
                      </a:schemeClr>
                    </a:solidFill>
                  </a:tcPr>
                </a:tc>
                <a:extLst>
                  <a:ext uri="{0D108BD9-81ED-4DB2-BD59-A6C34878D82A}">
                    <a16:rowId xmlns:a16="http://schemas.microsoft.com/office/drawing/2014/main" val="10001"/>
                  </a:ext>
                </a:extLst>
              </a:tr>
              <a:tr h="8866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cap="none" spc="0">
                          <a:solidFill>
                            <a:srgbClr val="002060"/>
                          </a:solidFill>
                        </a:rPr>
                        <a:t>Purpose</a:t>
                      </a:r>
                    </a:p>
                  </a:txBody>
                  <a:tcPr marL="69020" marR="69020" marT="94373" marB="3451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cap="none" spc="0">
                          <a:solidFill>
                            <a:srgbClr val="002060"/>
                          </a:solidFill>
                          <a:effectLst/>
                        </a:rPr>
                        <a:t>The purpose of a feasibility study is to determine whether a problem is worth solving</a:t>
                      </a:r>
                      <a:r>
                        <a:rPr lang="en-GB" sz="1200" b="1" kern="1200" cap="none" spc="0" baseline="0">
                          <a:solidFill>
                            <a:srgbClr val="002060"/>
                          </a:solidFill>
                          <a:effectLst/>
                        </a:rPr>
                        <a:t> by evaluating possible solutions.</a:t>
                      </a:r>
                      <a:endParaRPr lang="en-GB" sz="1200" b="1" cap="none" spc="0">
                        <a:solidFill>
                          <a:srgbClr val="002060"/>
                        </a:solidFill>
                      </a:endParaRPr>
                    </a:p>
                  </a:txBody>
                  <a:tcPr marL="69020" marR="69020" marT="94373" marB="3451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accent5">
                        <a:lumMod val="20000"/>
                        <a:lumOff val="80000"/>
                      </a:schemeClr>
                    </a:solidFill>
                  </a:tcPr>
                </a:tc>
                <a:extLst>
                  <a:ext uri="{0D108BD9-81ED-4DB2-BD59-A6C34878D82A}">
                    <a16:rowId xmlns:a16="http://schemas.microsoft.com/office/drawing/2014/main" val="10002"/>
                  </a:ext>
                </a:extLst>
              </a:tr>
              <a:tr h="8866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cap="none" spc="0">
                          <a:solidFill>
                            <a:srgbClr val="002060"/>
                          </a:solidFill>
                        </a:rPr>
                        <a:t>Objectives</a:t>
                      </a:r>
                    </a:p>
                  </a:txBody>
                  <a:tcPr marL="69020" marR="69020" marT="94373" marB="3451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cap="none" spc="0">
                          <a:solidFill>
                            <a:srgbClr val="002060"/>
                          </a:solidFill>
                        </a:rPr>
                        <a:t>To investigate</a:t>
                      </a:r>
                      <a:r>
                        <a:rPr lang="en-GB" sz="1200" b="1" cap="none" spc="0" baseline="0">
                          <a:solidFill>
                            <a:srgbClr val="002060"/>
                          </a:solidFill>
                        </a:rPr>
                        <a:t> a situation to uncover the issues and then identify and evaluate possible options to resolve those issues</a:t>
                      </a:r>
                    </a:p>
                  </a:txBody>
                  <a:tcPr marL="69020" marR="69020" marT="94373" marB="3451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accent5">
                        <a:lumMod val="20000"/>
                        <a:lumOff val="80000"/>
                      </a:schemeClr>
                    </a:solidFill>
                  </a:tcPr>
                </a:tc>
                <a:extLst>
                  <a:ext uri="{0D108BD9-81ED-4DB2-BD59-A6C34878D82A}">
                    <a16:rowId xmlns:a16="http://schemas.microsoft.com/office/drawing/2014/main" val="10003"/>
                  </a:ext>
                </a:extLst>
              </a:tr>
              <a:tr h="6583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cap="none" spc="0">
                          <a:solidFill>
                            <a:srgbClr val="002060"/>
                          </a:solidFill>
                        </a:rPr>
                        <a:t>Scope</a:t>
                      </a:r>
                    </a:p>
                  </a:txBody>
                  <a:tcPr marL="69020" marR="69020" marT="94373" marB="3451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accent5">
                        <a:lumMod val="20000"/>
                        <a:lumOff val="80000"/>
                      </a:schemeClr>
                    </a:solidFill>
                  </a:tcPr>
                </a:tc>
                <a:tc>
                  <a:txBody>
                    <a:bodyPr/>
                    <a:lstStyle/>
                    <a:p>
                      <a:r>
                        <a:rPr lang="en-GB" sz="1200" b="1" cap="none" spc="0">
                          <a:solidFill>
                            <a:srgbClr val="002060"/>
                          </a:solidFill>
                        </a:rPr>
                        <a:t>The business problem</a:t>
                      </a:r>
                      <a:r>
                        <a:rPr lang="en-GB" sz="1200" b="1" cap="none" spc="0" baseline="0">
                          <a:solidFill>
                            <a:srgbClr val="002060"/>
                          </a:solidFill>
                        </a:rPr>
                        <a:t> that has been identified and a small number (e.g. 3) of possible solutions.</a:t>
                      </a:r>
                      <a:endParaRPr lang="en-GB" sz="1200" b="1" cap="none" spc="0">
                        <a:solidFill>
                          <a:srgbClr val="002060"/>
                        </a:solidFill>
                      </a:endParaRPr>
                    </a:p>
                  </a:txBody>
                  <a:tcPr marL="69020" marR="69020" marT="94373" marB="3451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accent5">
                        <a:lumMod val="20000"/>
                        <a:lumOff val="80000"/>
                      </a:schemeClr>
                    </a:solidFill>
                  </a:tcPr>
                </a:tc>
                <a:extLst>
                  <a:ext uri="{0D108BD9-81ED-4DB2-BD59-A6C34878D82A}">
                    <a16:rowId xmlns:a16="http://schemas.microsoft.com/office/drawing/2014/main" val="10004"/>
                  </a:ext>
                </a:extLst>
              </a:tr>
              <a:tr h="6583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cap="none" spc="0">
                          <a:solidFill>
                            <a:srgbClr val="002060"/>
                          </a:solidFill>
                          <a:highlight>
                            <a:srgbClr val="FFFF00"/>
                          </a:highlight>
                        </a:rPr>
                        <a:t>Inputs</a:t>
                      </a:r>
                    </a:p>
                  </a:txBody>
                  <a:tcPr marL="69020" marR="69020" marT="94373" marB="3451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accent5">
                        <a:lumMod val="20000"/>
                        <a:lumOff val="80000"/>
                      </a:schemeClr>
                    </a:solidFill>
                  </a:tcPr>
                </a:tc>
                <a:tc>
                  <a:txBody>
                    <a:bodyPr/>
                    <a:lstStyle/>
                    <a:p>
                      <a:r>
                        <a:rPr lang="en-GB" sz="1200" b="1" cap="none" spc="0">
                          <a:solidFill>
                            <a:srgbClr val="002060"/>
                          </a:solidFill>
                          <a:highlight>
                            <a:srgbClr val="FFFF00"/>
                          </a:highlight>
                        </a:rPr>
                        <a:t>Business information – may include operational and financial information.</a:t>
                      </a:r>
                    </a:p>
                  </a:txBody>
                  <a:tcPr marL="69020" marR="69020" marT="94373" marB="3451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accent5">
                        <a:lumMod val="20000"/>
                        <a:lumOff val="80000"/>
                      </a:schemeClr>
                    </a:solidFill>
                  </a:tcPr>
                </a:tc>
                <a:extLst>
                  <a:ext uri="{0D108BD9-81ED-4DB2-BD59-A6C34878D82A}">
                    <a16:rowId xmlns:a16="http://schemas.microsoft.com/office/drawing/2014/main" val="10005"/>
                  </a:ext>
                </a:extLst>
              </a:tr>
              <a:tr h="6583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cap="none" spc="0">
                          <a:solidFill>
                            <a:srgbClr val="002060"/>
                          </a:solidFill>
                          <a:highlight>
                            <a:srgbClr val="FFFF00"/>
                          </a:highlight>
                        </a:rPr>
                        <a:t>Outputs</a:t>
                      </a:r>
                    </a:p>
                  </a:txBody>
                  <a:tcPr marL="69020" marR="69020" marT="94373" marB="3451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accent5">
                        <a:lumMod val="20000"/>
                        <a:lumOff val="80000"/>
                      </a:schemeClr>
                    </a:solidFill>
                  </a:tcPr>
                </a:tc>
                <a:tc>
                  <a:txBody>
                    <a:bodyPr/>
                    <a:lstStyle/>
                    <a:p>
                      <a:r>
                        <a:rPr lang="en-GB" sz="1200" b="1" cap="none" spc="0">
                          <a:solidFill>
                            <a:srgbClr val="002060"/>
                          </a:solidFill>
                          <a:highlight>
                            <a:srgbClr val="FFFF00"/>
                          </a:highlight>
                        </a:rPr>
                        <a:t>Feasibility report, Business case </a:t>
                      </a:r>
                      <a:r>
                        <a:rPr lang="en-GB" sz="1200" b="1" cap="none" spc="0">
                          <a:solidFill>
                            <a:srgbClr val="002060"/>
                          </a:solidFill>
                        </a:rPr>
                        <a:t>(which includes cost-benefit analysis)</a:t>
                      </a:r>
                    </a:p>
                  </a:txBody>
                  <a:tcPr marL="69020" marR="69020" marT="94373" marB="3451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accent5">
                        <a:lumMod val="20000"/>
                        <a:lumOff val="80000"/>
                      </a:schemeClr>
                    </a:solidFill>
                  </a:tcPr>
                </a:tc>
                <a:extLst>
                  <a:ext uri="{0D108BD9-81ED-4DB2-BD59-A6C34878D82A}">
                    <a16:rowId xmlns:a16="http://schemas.microsoft.com/office/drawing/2014/main" val="10006"/>
                  </a:ext>
                </a:extLst>
              </a:tr>
              <a:tr h="6583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cap="none" spc="0">
                          <a:solidFill>
                            <a:srgbClr val="002060"/>
                          </a:solidFill>
                        </a:rPr>
                        <a:t>Interfaces with other stages</a:t>
                      </a:r>
                    </a:p>
                  </a:txBody>
                  <a:tcPr marL="69020" marR="69020" marT="94373" marB="3451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cap="none" spc="0">
                          <a:solidFill>
                            <a:srgbClr val="002060"/>
                          </a:solidFill>
                        </a:rPr>
                        <a:t>Feasibility report</a:t>
                      </a:r>
                      <a:r>
                        <a:rPr lang="en-GB" sz="1200" b="1" cap="none" spc="0" baseline="0">
                          <a:solidFill>
                            <a:srgbClr val="002060"/>
                          </a:solidFill>
                        </a:rPr>
                        <a:t> goes to requirements analysis stage</a:t>
                      </a:r>
                      <a:endParaRPr lang="en-GB" sz="1200" b="1" cap="none" spc="0">
                        <a:solidFill>
                          <a:srgbClr val="002060"/>
                        </a:solidFill>
                      </a:endParaRPr>
                    </a:p>
                  </a:txBody>
                  <a:tcPr marL="69020" marR="69020" marT="94373" marB="3451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accent5">
                        <a:lumMod val="20000"/>
                        <a:lumOff val="80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024842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4602" y="999294"/>
            <a:ext cx="3645390" cy="2387600"/>
          </a:xfrm>
        </p:spPr>
        <p:txBody>
          <a:bodyPr vert="horz" lIns="91440" tIns="45720" rIns="91440" bIns="45720" rtlCol="0" anchor="b">
            <a:normAutofit/>
          </a:bodyPr>
          <a:lstStyle/>
          <a:p>
            <a:r>
              <a:rPr lang="en-US" sz="4300" b="1" kern="1200">
                <a:solidFill>
                  <a:srgbClr val="FFFFFF"/>
                </a:solidFill>
                <a:latin typeface="+mj-lt"/>
                <a:ea typeface="+mj-ea"/>
                <a:cs typeface="+mj-cs"/>
              </a:rPr>
              <a:t>Kanban</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603504" y="6356350"/>
            <a:ext cx="2526460" cy="365125"/>
          </a:xfrm>
        </p:spPr>
        <p:txBody>
          <a:bodyPr vert="horz" lIns="91440" tIns="45720" rIns="91440" bIns="45720" rtlCol="0" anchor="ctr">
            <a:normAutofit/>
          </a:bodyPr>
          <a:lstStyle/>
          <a:p>
            <a:pPr algn="l" defTabSz="914400">
              <a:spcAft>
                <a:spcPts val="600"/>
              </a:spcAft>
            </a:pPr>
            <a:r>
              <a:rPr lang="en-US" kern="1200">
                <a:solidFill>
                  <a:srgbClr val="FFFFFF">
                    <a:alpha val="80000"/>
                  </a:srgbClr>
                </a:solidFill>
                <a:latin typeface="+mn-lt"/>
                <a:ea typeface="+mn-ea"/>
                <a:cs typeface="+mn-cs"/>
              </a:rPr>
              <a:t>www.justit.co.uk</a:t>
            </a:r>
          </a:p>
        </p:txBody>
      </p:sp>
      <p:sp>
        <p:nvSpPr>
          <p:cNvPr id="3" name="TextBox 2">
            <a:extLst>
              <a:ext uri="{FF2B5EF4-FFF2-40B4-BE49-F238E27FC236}">
                <a16:creationId xmlns:a16="http://schemas.microsoft.com/office/drawing/2014/main" id="{DFDC7C43-A23E-4345-85A1-80441FAB306F}"/>
              </a:ext>
            </a:extLst>
          </p:cNvPr>
          <p:cNvSpPr txBox="1"/>
          <p:nvPr/>
        </p:nvSpPr>
        <p:spPr>
          <a:xfrm>
            <a:off x="323528" y="3386894"/>
            <a:ext cx="3052759" cy="369332"/>
          </a:xfrm>
          <a:prstGeom prst="rect">
            <a:avLst/>
          </a:prstGeom>
          <a:noFill/>
        </p:spPr>
        <p:txBody>
          <a:bodyPr wrap="none" rtlCol="0">
            <a:spAutoFit/>
          </a:bodyPr>
          <a:lstStyle/>
          <a:p>
            <a:r>
              <a:rPr lang="en-GB">
                <a:solidFill>
                  <a:srgbClr val="FFFFFF"/>
                </a:solidFill>
              </a:rPr>
              <a:t>Advantages and disadvantages</a:t>
            </a:r>
          </a:p>
        </p:txBody>
      </p:sp>
      <p:graphicFrame>
        <p:nvGraphicFramePr>
          <p:cNvPr id="14" name="Content Placeholder 2">
            <a:extLst>
              <a:ext uri="{FF2B5EF4-FFF2-40B4-BE49-F238E27FC236}">
                <a16:creationId xmlns:a16="http://schemas.microsoft.com/office/drawing/2014/main" id="{6D3EC302-54E0-4E5D-936F-B568E80DA30F}"/>
              </a:ext>
            </a:extLst>
          </p:cNvPr>
          <p:cNvGraphicFramePr>
            <a:graphicFrameLocks noGrp="1"/>
          </p:cNvGraphicFramePr>
          <p:nvPr>
            <p:ph idx="1"/>
            <p:extLst>
              <p:ext uri="{D42A27DB-BD31-4B8C-83A1-F6EECF244321}">
                <p14:modId xmlns:p14="http://schemas.microsoft.com/office/powerpoint/2010/main" val="1219864913"/>
              </p:ext>
            </p:extLst>
          </p:nvPr>
        </p:nvGraphicFramePr>
        <p:xfrm>
          <a:off x="3523013" y="1993937"/>
          <a:ext cx="56209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02063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pattFill prst="pct5">
          <a:fgClr>
            <a:srgbClr val="0070C0"/>
          </a:fgClr>
          <a:bgClr>
            <a:srgbClr val="00133A"/>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066" y="365659"/>
            <a:ext cx="3849390" cy="939642"/>
          </a:xfrm>
          <a:noFill/>
        </p:spPr>
        <p:txBody>
          <a:bodyPr vert="horz" lIns="91440" tIns="45720" rIns="91440" bIns="45720" rtlCol="0" anchor="ctr">
            <a:normAutofit/>
          </a:bodyPr>
          <a:lstStyle/>
          <a:p>
            <a:r>
              <a:rPr lang="en-US" sz="4200" b="1" kern="1200">
                <a:solidFill>
                  <a:srgbClr val="FFFFFF"/>
                </a:solidFill>
                <a:effectLst>
                  <a:outerShdw blurRad="38100" dist="38100" dir="2700000" algn="tl">
                    <a:srgbClr val="000000">
                      <a:alpha val="43137"/>
                    </a:srgbClr>
                  </a:outerShdw>
                </a:effectLst>
                <a:latin typeface="+mj-lt"/>
                <a:ea typeface="+mj-ea"/>
                <a:cs typeface="+mj-cs"/>
              </a:rPr>
              <a:t>Kanban &amp; scrum</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416053" y="6031230"/>
            <a:ext cx="1058418" cy="548640"/>
          </a:xfrm>
        </p:spPr>
        <p:txBody>
          <a:bodyPr vert="horz" lIns="91440" tIns="45720" rIns="91440" bIns="45720" rtlCol="0" anchor="ctr">
            <a:normAutofit/>
          </a:bodyPr>
          <a:lstStyle/>
          <a:p>
            <a:pPr algn="just" defTabSz="914400">
              <a:spcAft>
                <a:spcPts val="600"/>
              </a:spcAft>
            </a:pPr>
            <a:r>
              <a:rPr lang="en-US" sz="900" kern="1200">
                <a:solidFill>
                  <a:srgbClr val="FFFFFF"/>
                </a:solidFill>
                <a:latin typeface="+mn-lt"/>
                <a:ea typeface="+mn-ea"/>
                <a:cs typeface="+mn-cs"/>
              </a:rPr>
              <a:t>www.justit.co.uk</a:t>
            </a:r>
          </a:p>
        </p:txBody>
      </p:sp>
      <p:sp>
        <p:nvSpPr>
          <p:cNvPr id="6" name="Rectangle 5">
            <a:extLst>
              <a:ext uri="{FF2B5EF4-FFF2-40B4-BE49-F238E27FC236}">
                <a16:creationId xmlns:a16="http://schemas.microsoft.com/office/drawing/2014/main" id="{75A5B4C4-3C4D-4150-B546-E6617EC6F71A}"/>
              </a:ext>
            </a:extLst>
          </p:cNvPr>
          <p:cNvSpPr/>
          <p:nvPr/>
        </p:nvSpPr>
        <p:spPr>
          <a:xfrm>
            <a:off x="381731" y="1613289"/>
            <a:ext cx="3722725" cy="2862322"/>
          </a:xfrm>
          <a:prstGeom prst="rect">
            <a:avLst/>
          </a:prstGeom>
          <a:solidFill>
            <a:srgbClr val="0070C0">
              <a:alpha val="75000"/>
            </a:srgbClr>
          </a:solidFill>
        </p:spPr>
        <p:txBody>
          <a:bodyPr wrap="square">
            <a:spAutoFit/>
          </a:bodyPr>
          <a:lstStyle/>
          <a:p>
            <a:r>
              <a:rPr lang="en-GB" b="1" u="sng">
                <a:solidFill>
                  <a:srgbClr val="FFFFFF"/>
                </a:solidFill>
                <a:effectLst>
                  <a:outerShdw blurRad="38100" dist="38100" dir="2700000" algn="tl">
                    <a:srgbClr val="000000">
                      <a:alpha val="43137"/>
                    </a:srgbClr>
                  </a:outerShdw>
                </a:effectLst>
              </a:rPr>
              <a:t>Kanban</a:t>
            </a:r>
          </a:p>
          <a:p>
            <a:r>
              <a:rPr lang="en-GB">
                <a:solidFill>
                  <a:srgbClr val="FFFFFF"/>
                </a:solidFill>
              </a:rPr>
              <a:t>No prescribed roles</a:t>
            </a:r>
          </a:p>
          <a:p>
            <a:r>
              <a:rPr lang="en-GB">
                <a:solidFill>
                  <a:srgbClr val="FFFFFF"/>
                </a:solidFill>
              </a:rPr>
              <a:t>Continuous Delivery</a:t>
            </a:r>
          </a:p>
          <a:p>
            <a:r>
              <a:rPr lang="en-GB">
                <a:solidFill>
                  <a:srgbClr val="FFFFFF"/>
                </a:solidFill>
              </a:rPr>
              <a:t>Work is pulled through the system (single piece flow)</a:t>
            </a:r>
          </a:p>
          <a:p>
            <a:r>
              <a:rPr lang="en-GB">
                <a:solidFill>
                  <a:srgbClr val="FFFFFF"/>
                </a:solidFill>
              </a:rPr>
              <a:t>Changes can be made at any time</a:t>
            </a:r>
          </a:p>
          <a:p>
            <a:r>
              <a:rPr lang="en-GB">
                <a:solidFill>
                  <a:srgbClr val="FFFFFF"/>
                </a:solidFill>
              </a:rPr>
              <a:t>Cycle time</a:t>
            </a:r>
          </a:p>
          <a:p>
            <a:r>
              <a:rPr lang="en-GB">
                <a:solidFill>
                  <a:srgbClr val="FFFFFF"/>
                </a:solidFill>
              </a:rPr>
              <a:t>More appropriate in operational environments with a high degree of variability in priority</a:t>
            </a:r>
          </a:p>
        </p:txBody>
      </p:sp>
      <p:sp>
        <p:nvSpPr>
          <p:cNvPr id="7" name="Rectangle 6">
            <a:extLst>
              <a:ext uri="{FF2B5EF4-FFF2-40B4-BE49-F238E27FC236}">
                <a16:creationId xmlns:a16="http://schemas.microsoft.com/office/drawing/2014/main" id="{05E93020-FC1D-4959-A311-6F3811B5FD61}"/>
              </a:ext>
            </a:extLst>
          </p:cNvPr>
          <p:cNvSpPr/>
          <p:nvPr/>
        </p:nvSpPr>
        <p:spPr>
          <a:xfrm>
            <a:off x="4321686" y="1613289"/>
            <a:ext cx="4572000" cy="2862322"/>
          </a:xfrm>
          <a:prstGeom prst="rect">
            <a:avLst/>
          </a:prstGeom>
          <a:solidFill>
            <a:schemeClr val="accent5">
              <a:lumMod val="60000"/>
              <a:lumOff val="40000"/>
              <a:alpha val="75000"/>
            </a:schemeClr>
          </a:solidFill>
        </p:spPr>
        <p:txBody>
          <a:bodyPr>
            <a:spAutoFit/>
          </a:bodyPr>
          <a:lstStyle/>
          <a:p>
            <a:r>
              <a:rPr lang="en-GB" b="1" u="sng">
                <a:solidFill>
                  <a:srgbClr val="FFFFFF"/>
                </a:solidFill>
                <a:effectLst>
                  <a:outerShdw blurRad="38100" dist="38100" dir="2700000" algn="tl">
                    <a:srgbClr val="000000">
                      <a:alpha val="43137"/>
                    </a:srgbClr>
                  </a:outerShdw>
                </a:effectLst>
              </a:rPr>
              <a:t>Scrum</a:t>
            </a:r>
          </a:p>
          <a:p>
            <a:r>
              <a:rPr lang="en-GB">
                <a:solidFill>
                  <a:srgbClr val="FFFFFF"/>
                </a:solidFill>
              </a:rPr>
              <a:t>Pre-defined roles of Scrum master, Product owner and team member</a:t>
            </a:r>
          </a:p>
          <a:p>
            <a:r>
              <a:rPr lang="en-GB">
                <a:solidFill>
                  <a:srgbClr val="FFFFFF"/>
                </a:solidFill>
              </a:rPr>
              <a:t>Timeboxed sprints</a:t>
            </a:r>
          </a:p>
          <a:p>
            <a:r>
              <a:rPr lang="en-GB">
                <a:solidFill>
                  <a:srgbClr val="FFFFFF"/>
                </a:solidFill>
              </a:rPr>
              <a:t>Work is pulled through the system in batches (the sprint backlog)</a:t>
            </a:r>
          </a:p>
          <a:p>
            <a:r>
              <a:rPr lang="en-GB">
                <a:solidFill>
                  <a:srgbClr val="FFFFFF"/>
                </a:solidFill>
              </a:rPr>
              <a:t>No changes allowed mid-sprint</a:t>
            </a:r>
          </a:p>
          <a:p>
            <a:r>
              <a:rPr lang="en-GB">
                <a:solidFill>
                  <a:srgbClr val="FFFFFF"/>
                </a:solidFill>
              </a:rPr>
              <a:t>Velocity</a:t>
            </a:r>
          </a:p>
          <a:p>
            <a:r>
              <a:rPr lang="en-GB">
                <a:solidFill>
                  <a:srgbClr val="FFFFFF"/>
                </a:solidFill>
              </a:rPr>
              <a:t>More appropriate in situations where work can be prioritized in batches that can be left alone</a:t>
            </a:r>
          </a:p>
        </p:txBody>
      </p:sp>
      <p:sp>
        <p:nvSpPr>
          <p:cNvPr id="32" name="Rectangle 1">
            <a:extLst>
              <a:ext uri="{FF2B5EF4-FFF2-40B4-BE49-F238E27FC236}">
                <a16:creationId xmlns:a16="http://schemas.microsoft.com/office/drawing/2014/main" id="{833283CA-366D-48E1-B8ED-8F904CD7A08A}"/>
              </a:ext>
            </a:extLst>
          </p:cNvPr>
          <p:cNvSpPr>
            <a:spLocks noChangeArrowheads="1"/>
          </p:cNvSpPr>
          <p:nvPr/>
        </p:nvSpPr>
        <p:spPr bwMode="auto">
          <a:xfrm>
            <a:off x="487740" y="5011405"/>
            <a:ext cx="8168519" cy="584775"/>
          </a:xfrm>
          <a:prstGeom prst="rect">
            <a:avLst/>
          </a:prstGeom>
          <a:solidFill>
            <a:schemeClr val="tx1">
              <a:alpha val="7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133A"/>
                </a:solidFill>
                <a:effectLst/>
                <a:latin typeface="Calibri body"/>
              </a:rPr>
              <a:t>Both Kanban and Scrum focus on </a:t>
            </a:r>
            <a:r>
              <a:rPr kumimoji="0" lang="en-US" altLang="en-US" sz="1600" b="1" i="0" u="none" strike="noStrike" cap="none" normalizeH="0" baseline="0">
                <a:ln>
                  <a:noFill/>
                </a:ln>
                <a:solidFill>
                  <a:srgbClr val="00133A"/>
                </a:solidFill>
                <a:effectLst/>
                <a:latin typeface="Calibri body"/>
              </a:rPr>
              <a:t>releasing software early and often</a:t>
            </a:r>
            <a:r>
              <a:rPr kumimoji="0" lang="en-US" altLang="en-US" sz="1600" b="0" i="0" u="none" strike="noStrike" cap="none" normalizeH="0" baseline="0">
                <a:ln>
                  <a:noFill/>
                </a:ln>
                <a:solidFill>
                  <a:srgbClr val="00133A"/>
                </a:solidFill>
                <a:effectLst/>
                <a:latin typeface="Calibri body"/>
              </a:rPr>
              <a:t>. Both require highly-collaborative and self-managed teams. There are, however, differences between the approaches:</a:t>
            </a:r>
          </a:p>
        </p:txBody>
      </p:sp>
    </p:spTree>
    <p:extLst>
      <p:ext uri="{BB962C8B-B14F-4D97-AF65-F5344CB8AC3E}">
        <p14:creationId xmlns:p14="http://schemas.microsoft.com/office/powerpoint/2010/main" val="4161386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7CF80A-5A93-4E4A-91AC-2E05A56D0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A07C8-982B-4B9F-B07D-44407860D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B3EBDBF-AB63-43AA-90A6-EA8A7C95D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79052" y="1131512"/>
            <a:ext cx="2796461"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94A88D9-9746-4C6B-8793-EA427A15BB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317578"/>
            <a:ext cx="411480" cy="549007"/>
            <a:chOff x="7029447" y="3514725"/>
            <a:chExt cx="1285875" cy="549007"/>
          </a:xfrm>
        </p:grpSpPr>
        <p:cxnSp>
          <p:nvCxnSpPr>
            <p:cNvPr id="16" name="Straight Connector 15">
              <a:extLst>
                <a:ext uri="{FF2B5EF4-FFF2-40B4-BE49-F238E27FC236}">
                  <a16:creationId xmlns:a16="http://schemas.microsoft.com/office/drawing/2014/main" id="{24507B4C-7A67-44CE-B658-20DBBD694C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0A0D17-89D0-4F57-A87B-E88A9619FE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73F37D-CF11-4501-8BC5-770B95FD42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4F3BAE-8260-4C18-A797-97BC924DEE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422EBAFF-2541-4ADB-B43D-B02C8C456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140785"/>
            <a:ext cx="4571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4A8D7A1-F4A3-4A73-9479-64E137C489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75420"/>
            <a:ext cx="9036544" cy="4093306"/>
            <a:chOff x="1" y="2075420"/>
            <a:chExt cx="12048729" cy="4093306"/>
          </a:xfrm>
        </p:grpSpPr>
        <p:sp>
          <p:nvSpPr>
            <p:cNvPr id="24" name="Oval 23">
              <a:extLst>
                <a:ext uri="{FF2B5EF4-FFF2-40B4-BE49-F238E27FC236}">
                  <a16:creationId xmlns:a16="http://schemas.microsoft.com/office/drawing/2014/main" id="{9DA51358-1530-4D9D-A0A4-E1E8D9CCC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D198947-A877-45ED-BB70-BEFBD40A02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7E05CC9-A532-4E66-AD8C-2C8B8F4E3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50F7106-D370-49F8-8E76-8ADD3034A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19582DF-383B-40B9-993E-81F0B34FDE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E7E46F-8802-4A5E-AD02-26DADFE464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F93F55CC-620E-47C8-8D4F-D4CBC13390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45785" y="5940560"/>
            <a:ext cx="1285875" cy="549007"/>
            <a:chOff x="7029447" y="3514725"/>
            <a:chExt cx="1285875" cy="549007"/>
          </a:xfrm>
        </p:grpSpPr>
        <p:cxnSp>
          <p:nvCxnSpPr>
            <p:cNvPr id="32" name="Straight Connector 31">
              <a:extLst>
                <a:ext uri="{FF2B5EF4-FFF2-40B4-BE49-F238E27FC236}">
                  <a16:creationId xmlns:a16="http://schemas.microsoft.com/office/drawing/2014/main" id="{A269E45A-4AF2-443B-8D67-D88FD9399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D16DA9C-FFFF-43AF-AF92-802C33C68E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04A398-9768-45F3-9180-16C9A595C2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01D37B8-8F93-47FB-AAE4-7FC0CEDA76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7580187-84D5-479C-B0D0-992B94D1A0FB}"/>
              </a:ext>
            </a:extLst>
          </p:cNvPr>
          <p:cNvSpPr>
            <a:spLocks noGrp="1"/>
          </p:cNvSpPr>
          <p:nvPr>
            <p:ph type="title"/>
          </p:nvPr>
        </p:nvSpPr>
        <p:spPr>
          <a:xfrm>
            <a:off x="7829" y="11377"/>
            <a:ext cx="4730075" cy="815553"/>
          </a:xfrm>
          <a:solidFill>
            <a:schemeClr val="accent4">
              <a:lumMod val="20000"/>
              <a:lumOff val="80000"/>
            </a:schemeClr>
          </a:solidFill>
        </p:spPr>
        <p:txBody>
          <a:bodyPr vert="horz" lIns="91440" tIns="45720" rIns="91440" bIns="45720" rtlCol="0" anchor="t">
            <a:normAutofit/>
          </a:bodyPr>
          <a:lstStyle/>
          <a:p>
            <a:r>
              <a:rPr lang="en-GB" sz="4200" b="1" kern="1200" noProof="0">
                <a:solidFill>
                  <a:schemeClr val="bg2"/>
                </a:solidFill>
                <a:latin typeface="+mj-lt"/>
                <a:ea typeface="+mj-ea"/>
                <a:cs typeface="+mj-cs"/>
              </a:rPr>
              <a:t>Analysis of options</a:t>
            </a:r>
          </a:p>
        </p:txBody>
      </p:sp>
      <p:sp>
        <p:nvSpPr>
          <p:cNvPr id="4" name="Footer Placeholder 3">
            <a:extLst>
              <a:ext uri="{FF2B5EF4-FFF2-40B4-BE49-F238E27FC236}">
                <a16:creationId xmlns:a16="http://schemas.microsoft.com/office/drawing/2014/main" id="{26EA4110-0C1D-41E7-A324-2571BA411666}"/>
              </a:ext>
            </a:extLst>
          </p:cNvPr>
          <p:cNvSpPr>
            <a:spLocks noGrp="1"/>
          </p:cNvSpPr>
          <p:nvPr>
            <p:ph type="ftr" sz="quarter" idx="11"/>
          </p:nvPr>
        </p:nvSpPr>
        <p:spPr>
          <a:xfrm>
            <a:off x="473202" y="6308832"/>
            <a:ext cx="6240541" cy="548640"/>
          </a:xfrm>
        </p:spPr>
        <p:txBody>
          <a:bodyPr vert="horz" lIns="91440" tIns="45720" rIns="91440" bIns="45720" rtlCol="0" anchor="ctr">
            <a:normAutofit/>
          </a:bodyPr>
          <a:lstStyle/>
          <a:p>
            <a:pPr algn="just" defTabSz="914400">
              <a:spcAft>
                <a:spcPts val="600"/>
              </a:spcAft>
            </a:pPr>
            <a:r>
              <a:rPr lang="en-US" sz="900" kern="1200">
                <a:solidFill>
                  <a:schemeClr val="bg1"/>
                </a:solidFill>
                <a:latin typeface="+mn-lt"/>
                <a:ea typeface="+mn-ea"/>
                <a:cs typeface="+mn-cs"/>
              </a:rPr>
              <a:t>www.justit.co.uk</a:t>
            </a:r>
          </a:p>
        </p:txBody>
      </p:sp>
      <p:sp>
        <p:nvSpPr>
          <p:cNvPr id="5" name="Rectangle 4">
            <a:extLst>
              <a:ext uri="{FF2B5EF4-FFF2-40B4-BE49-F238E27FC236}">
                <a16:creationId xmlns:a16="http://schemas.microsoft.com/office/drawing/2014/main" id="{DBB2F5ED-CFA0-47E4-818A-00F744D32305}"/>
              </a:ext>
            </a:extLst>
          </p:cNvPr>
          <p:cNvSpPr/>
          <p:nvPr/>
        </p:nvSpPr>
        <p:spPr>
          <a:xfrm>
            <a:off x="7831" y="740966"/>
            <a:ext cx="4730075" cy="5632311"/>
          </a:xfrm>
          <a:prstGeom prst="rect">
            <a:avLst/>
          </a:prstGeom>
          <a:solidFill>
            <a:schemeClr val="accent4">
              <a:lumMod val="20000"/>
              <a:lumOff val="80000"/>
            </a:schemeClr>
          </a:solidFill>
        </p:spPr>
        <p:txBody>
          <a:bodyPr wrap="square">
            <a:spAutoFit/>
          </a:bodyPr>
          <a:lstStyle/>
          <a:p>
            <a:r>
              <a:rPr lang="en-GB" sz="2000">
                <a:solidFill>
                  <a:schemeClr val="bg1"/>
                </a:solidFill>
              </a:rPr>
              <a:t>How is software development initiated when a need or an opportunity is identified?</a:t>
            </a:r>
          </a:p>
          <a:p>
            <a:r>
              <a:rPr lang="en-GB" sz="2000">
                <a:solidFill>
                  <a:schemeClr val="bg1"/>
                </a:solidFill>
              </a:rPr>
              <a:t>     -</a:t>
            </a:r>
            <a:r>
              <a:rPr lang="en-GB" sz="2000">
                <a:solidFill>
                  <a:schemeClr val="accent1"/>
                </a:solidFill>
              </a:rPr>
              <a:t>A business analysis is conducted.  </a:t>
            </a:r>
          </a:p>
          <a:p>
            <a:br>
              <a:rPr lang="en-GB" sz="2000">
                <a:solidFill>
                  <a:schemeClr val="bg1"/>
                </a:solidFill>
                <a:highlight>
                  <a:srgbClr val="FFFF00"/>
                </a:highlight>
              </a:rPr>
            </a:br>
            <a:r>
              <a:rPr lang="en-GB" sz="2000">
                <a:solidFill>
                  <a:schemeClr val="bg1"/>
                </a:solidFill>
              </a:rPr>
              <a:t>In the context of the business’s strategy and          objectives, it may look at:</a:t>
            </a:r>
          </a:p>
          <a:p>
            <a:r>
              <a:rPr lang="en-GB" sz="2000">
                <a:solidFill>
                  <a:schemeClr val="bg1"/>
                </a:solidFill>
              </a:rPr>
              <a:t>	</a:t>
            </a:r>
            <a:r>
              <a:rPr lang="en-GB" sz="2000">
                <a:solidFill>
                  <a:srgbClr val="002060"/>
                </a:solidFill>
              </a:rPr>
              <a:t>  </a:t>
            </a:r>
            <a:r>
              <a:rPr lang="en-GB" sz="2000" b="1">
                <a:solidFill>
                  <a:srgbClr val="002060"/>
                </a:solidFill>
              </a:rPr>
              <a:t>1</a:t>
            </a:r>
            <a:r>
              <a:rPr lang="en-GB" sz="2000">
                <a:solidFill>
                  <a:srgbClr val="002060"/>
                </a:solidFill>
              </a:rPr>
              <a:t>.</a:t>
            </a:r>
            <a:r>
              <a:rPr lang="en-GB" sz="2000" u="sng">
                <a:solidFill>
                  <a:srgbClr val="002060"/>
                </a:solidFill>
              </a:rPr>
              <a:t>Current situation</a:t>
            </a:r>
          </a:p>
          <a:p>
            <a:r>
              <a:rPr lang="en-GB" sz="2000">
                <a:solidFill>
                  <a:schemeClr val="accent1">
                    <a:lumMod val="75000"/>
                  </a:schemeClr>
                </a:solidFill>
              </a:rPr>
              <a:t>           </a:t>
            </a:r>
            <a:r>
              <a:rPr lang="en-GB" sz="2000" b="1">
                <a:solidFill>
                  <a:schemeClr val="accent1">
                    <a:lumMod val="75000"/>
                  </a:schemeClr>
                </a:solidFill>
              </a:rPr>
              <a:t>2</a:t>
            </a:r>
            <a:r>
              <a:rPr lang="en-GB" sz="2000">
                <a:solidFill>
                  <a:schemeClr val="accent1">
                    <a:lumMod val="75000"/>
                  </a:schemeClr>
                </a:solidFill>
              </a:rPr>
              <a:t>.</a:t>
            </a:r>
            <a:r>
              <a:rPr lang="en-GB" sz="2000" u="sng">
                <a:solidFill>
                  <a:schemeClr val="accent1">
                    <a:lumMod val="75000"/>
                  </a:schemeClr>
                </a:solidFill>
              </a:rPr>
              <a:t>Perspectives of different stakeholders:</a:t>
            </a:r>
          </a:p>
          <a:p>
            <a:r>
              <a:rPr lang="en-GB" sz="2000">
                <a:solidFill>
                  <a:schemeClr val="accent1">
                    <a:lumMod val="75000"/>
                  </a:schemeClr>
                </a:solidFill>
              </a:rPr>
              <a:t>	   </a:t>
            </a:r>
            <a:r>
              <a:rPr lang="en-GB" sz="2000" u="sng">
                <a:solidFill>
                  <a:schemeClr val="accent1">
                    <a:lumMod val="75000"/>
                  </a:schemeClr>
                </a:solidFill>
              </a:rPr>
              <a:t>e.g. owners, managers, staff, customers</a:t>
            </a:r>
          </a:p>
          <a:p>
            <a:r>
              <a:rPr lang="en-GB" sz="2000">
                <a:solidFill>
                  <a:schemeClr val="bg1"/>
                </a:solidFill>
              </a:rPr>
              <a:t>	  </a:t>
            </a:r>
            <a:r>
              <a:rPr lang="en-GB" sz="2000" b="1">
                <a:solidFill>
                  <a:srgbClr val="002060"/>
                </a:solidFill>
              </a:rPr>
              <a:t>3</a:t>
            </a:r>
            <a:r>
              <a:rPr lang="en-GB" sz="2000">
                <a:solidFill>
                  <a:srgbClr val="002060"/>
                </a:solidFill>
              </a:rPr>
              <a:t>.</a:t>
            </a:r>
            <a:r>
              <a:rPr lang="en-GB" sz="2000" u="sng">
                <a:solidFill>
                  <a:srgbClr val="002060"/>
                </a:solidFill>
              </a:rPr>
              <a:t>Analysis of needs</a:t>
            </a:r>
          </a:p>
          <a:p>
            <a:r>
              <a:rPr lang="en-GB" sz="2000">
                <a:solidFill>
                  <a:schemeClr val="accent1">
                    <a:lumMod val="75000"/>
                  </a:schemeClr>
                </a:solidFill>
              </a:rPr>
              <a:t>           </a:t>
            </a:r>
            <a:r>
              <a:rPr lang="en-GB" sz="2000" b="1">
                <a:solidFill>
                  <a:schemeClr val="accent1">
                    <a:lumMod val="75000"/>
                  </a:schemeClr>
                </a:solidFill>
              </a:rPr>
              <a:t>4</a:t>
            </a:r>
            <a:r>
              <a:rPr lang="en-GB" sz="2000">
                <a:solidFill>
                  <a:schemeClr val="accent1">
                    <a:lumMod val="75000"/>
                  </a:schemeClr>
                </a:solidFill>
              </a:rPr>
              <a:t>.</a:t>
            </a:r>
            <a:r>
              <a:rPr lang="en-GB" sz="2000" u="sng">
                <a:solidFill>
                  <a:schemeClr val="accent1">
                    <a:lumMod val="75000"/>
                  </a:schemeClr>
                </a:solidFill>
              </a:rPr>
              <a:t>Evaluate options</a:t>
            </a:r>
          </a:p>
          <a:p>
            <a:r>
              <a:rPr lang="en-GB" sz="2000">
                <a:solidFill>
                  <a:schemeClr val="bg1"/>
                </a:solidFill>
              </a:rPr>
              <a:t>A limited number of options identified and     	   evaluated in the study</a:t>
            </a:r>
          </a:p>
          <a:p>
            <a:r>
              <a:rPr lang="en-GB" sz="2000">
                <a:solidFill>
                  <a:schemeClr val="bg1"/>
                </a:solidFill>
              </a:rPr>
              <a:t>         -Usually no more than 3 options 	evaluated</a:t>
            </a:r>
          </a:p>
        </p:txBody>
      </p:sp>
      <p:grpSp>
        <p:nvGrpSpPr>
          <p:cNvPr id="3" name="Group 2">
            <a:extLst>
              <a:ext uri="{FF2B5EF4-FFF2-40B4-BE49-F238E27FC236}">
                <a16:creationId xmlns:a16="http://schemas.microsoft.com/office/drawing/2014/main" id="{C1CA3E0A-8756-44C7-B65C-9C74880E9668}"/>
              </a:ext>
            </a:extLst>
          </p:cNvPr>
          <p:cNvGrpSpPr/>
          <p:nvPr/>
        </p:nvGrpSpPr>
        <p:grpSpPr>
          <a:xfrm>
            <a:off x="4742855" y="-5961"/>
            <a:ext cx="4401146" cy="6857999"/>
            <a:chOff x="4916396" y="454827"/>
            <a:chExt cx="4298868" cy="6857999"/>
          </a:xfrm>
          <a:solidFill>
            <a:schemeClr val="accent5">
              <a:lumMod val="20000"/>
              <a:lumOff val="80000"/>
            </a:schemeClr>
          </a:solidFill>
        </p:grpSpPr>
        <p:sp>
          <p:nvSpPr>
            <p:cNvPr id="30" name="Title 1">
              <a:extLst>
                <a:ext uri="{FF2B5EF4-FFF2-40B4-BE49-F238E27FC236}">
                  <a16:creationId xmlns:a16="http://schemas.microsoft.com/office/drawing/2014/main" id="{A74B79F3-8C82-46BB-9169-C59D80091F87}"/>
                </a:ext>
              </a:extLst>
            </p:cNvPr>
            <p:cNvSpPr txBox="1">
              <a:spLocks/>
            </p:cNvSpPr>
            <p:nvPr/>
          </p:nvSpPr>
          <p:spPr>
            <a:xfrm>
              <a:off x="4927329" y="454827"/>
              <a:ext cx="4287935" cy="927691"/>
            </a:xfrm>
            <a:prstGeom prst="rect">
              <a:avLst/>
            </a:prstGeom>
            <a:grp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a:solidFill>
                    <a:srgbClr val="C00000"/>
                  </a:solidFill>
                </a:rPr>
                <a:t>Risk assessment</a:t>
              </a:r>
            </a:p>
          </p:txBody>
        </p:sp>
        <p:sp>
          <p:nvSpPr>
            <p:cNvPr id="36" name="Rectangle 35">
              <a:extLst>
                <a:ext uri="{FF2B5EF4-FFF2-40B4-BE49-F238E27FC236}">
                  <a16:creationId xmlns:a16="http://schemas.microsoft.com/office/drawing/2014/main" id="{54EFD49A-BD97-4233-97ED-1FD4887FB0EB}"/>
                </a:ext>
              </a:extLst>
            </p:cNvPr>
            <p:cNvSpPr/>
            <p:nvPr/>
          </p:nvSpPr>
          <p:spPr>
            <a:xfrm>
              <a:off x="4927329" y="1191275"/>
              <a:ext cx="4287935" cy="4093428"/>
            </a:xfrm>
            <a:prstGeom prst="rect">
              <a:avLst/>
            </a:prstGeom>
            <a:grpFill/>
          </p:spPr>
          <p:txBody>
            <a:bodyPr wrap="square">
              <a:spAutoFit/>
            </a:bodyPr>
            <a:lstStyle/>
            <a:p>
              <a:r>
                <a:rPr lang="en-GB" sz="2000">
                  <a:solidFill>
                    <a:schemeClr val="bg1"/>
                  </a:solidFill>
                </a:rPr>
                <a:t>Describe the main activities of a feasibility study</a:t>
              </a:r>
            </a:p>
            <a:p>
              <a:r>
                <a:rPr lang="en-GB" sz="2000">
                  <a:solidFill>
                    <a:schemeClr val="bg1"/>
                  </a:solidFill>
                </a:rPr>
                <a:t>Collection of information</a:t>
              </a:r>
            </a:p>
            <a:p>
              <a:r>
                <a:rPr lang="en-GB" sz="2000">
                  <a:solidFill>
                    <a:srgbClr val="FF0000"/>
                  </a:solidFill>
                </a:rPr>
                <a:t>Interview stakeholders, e.g. business owner, directors, managers, users, customers</a:t>
              </a:r>
            </a:p>
            <a:p>
              <a:r>
                <a:rPr lang="en-GB" sz="2000" b="1">
                  <a:solidFill>
                    <a:schemeClr val="bg1"/>
                  </a:solidFill>
                </a:rPr>
                <a:t>1</a:t>
              </a:r>
              <a:r>
                <a:rPr lang="en-GB" sz="2000">
                  <a:solidFill>
                    <a:schemeClr val="bg1"/>
                  </a:solidFill>
                </a:rPr>
                <a:t>. Gather objective data to identify issues, e.g. system performance data, sales data, </a:t>
              </a:r>
              <a:br>
                <a:rPr lang="en-GB" sz="2000">
                  <a:solidFill>
                    <a:schemeClr val="bg1"/>
                  </a:solidFill>
                </a:rPr>
              </a:br>
              <a:r>
                <a:rPr lang="en-GB" sz="2000" b="1">
                  <a:solidFill>
                    <a:schemeClr val="bg1"/>
                  </a:solidFill>
                </a:rPr>
                <a:t>2</a:t>
              </a:r>
              <a:r>
                <a:rPr lang="en-GB" sz="2000">
                  <a:solidFill>
                    <a:schemeClr val="bg1"/>
                  </a:solidFill>
                </a:rPr>
                <a:t>. Customer complaints</a:t>
              </a:r>
            </a:p>
            <a:p>
              <a:r>
                <a:rPr lang="en-GB" sz="2000" b="1">
                  <a:solidFill>
                    <a:schemeClr val="bg1"/>
                  </a:solidFill>
                </a:rPr>
                <a:t>3</a:t>
              </a:r>
              <a:r>
                <a:rPr lang="en-GB" sz="2000">
                  <a:solidFill>
                    <a:schemeClr val="bg1"/>
                  </a:solidFill>
                </a:rPr>
                <a:t>. Consider business processes required</a:t>
              </a:r>
            </a:p>
            <a:p>
              <a:endParaRPr lang="en-GB" sz="2000">
                <a:solidFill>
                  <a:schemeClr val="bg1"/>
                </a:solidFill>
              </a:endParaRPr>
            </a:p>
            <a:p>
              <a:endParaRPr lang="en-GB" sz="2000">
                <a:solidFill>
                  <a:schemeClr val="bg1"/>
                </a:solidFill>
              </a:endParaRPr>
            </a:p>
          </p:txBody>
        </p:sp>
        <p:sp>
          <p:nvSpPr>
            <p:cNvPr id="6" name="Rectangle 5">
              <a:extLst>
                <a:ext uri="{FF2B5EF4-FFF2-40B4-BE49-F238E27FC236}">
                  <a16:creationId xmlns:a16="http://schemas.microsoft.com/office/drawing/2014/main" id="{9EFD8C5F-13E5-4C9B-B4FA-C2217AB636C7}"/>
                </a:ext>
              </a:extLst>
            </p:cNvPr>
            <p:cNvSpPr/>
            <p:nvPr/>
          </p:nvSpPr>
          <p:spPr>
            <a:xfrm>
              <a:off x="4916396" y="4881391"/>
              <a:ext cx="4298868" cy="2431435"/>
            </a:xfrm>
            <a:prstGeom prst="rect">
              <a:avLst/>
            </a:prstGeom>
            <a:grpFill/>
          </p:spPr>
          <p:txBody>
            <a:bodyPr wrap="square">
              <a:spAutoFit/>
            </a:bodyPr>
            <a:lstStyle/>
            <a:p>
              <a:r>
                <a:rPr lang="en-GB" sz="2000">
                  <a:solidFill>
                    <a:schemeClr val="bg1"/>
                  </a:solidFill>
                </a:rPr>
                <a:t>Assessment of risks and implications</a:t>
              </a:r>
            </a:p>
            <a:p>
              <a:r>
                <a:rPr lang="en-GB" sz="2000">
                  <a:solidFill>
                    <a:schemeClr val="bg1"/>
                  </a:solidFill>
                </a:rPr>
                <a:t>Need to assess project risks &amp; business risks</a:t>
              </a:r>
            </a:p>
            <a:p>
              <a:r>
                <a:rPr lang="en-GB" sz="2000" u="sng">
                  <a:solidFill>
                    <a:schemeClr val="bg1"/>
                  </a:solidFill>
                </a:rPr>
                <a:t>Look at</a:t>
              </a:r>
              <a:r>
                <a:rPr lang="en-GB" sz="2000">
                  <a:solidFill>
                    <a:schemeClr val="bg1"/>
                  </a:solidFill>
                </a:rPr>
                <a:t>: </a:t>
              </a:r>
              <a:br>
                <a:rPr lang="en-GB">
                  <a:solidFill>
                    <a:schemeClr val="bg1"/>
                  </a:solidFill>
                </a:rPr>
              </a:br>
              <a:r>
                <a:rPr lang="en-GB" b="1">
                  <a:solidFill>
                    <a:schemeClr val="bg1"/>
                  </a:solidFill>
                </a:rPr>
                <a:t>Risk</a:t>
              </a:r>
              <a:r>
                <a:rPr lang="en-GB">
                  <a:solidFill>
                    <a:schemeClr val="bg1"/>
                  </a:solidFill>
                </a:rPr>
                <a:t> 			</a:t>
              </a:r>
              <a:r>
                <a:rPr lang="en-GB" b="1">
                  <a:solidFill>
                    <a:schemeClr val="bg1"/>
                  </a:solidFill>
                </a:rPr>
                <a:t> Probability of occurrence</a:t>
              </a:r>
              <a:r>
                <a:rPr lang="en-GB">
                  <a:solidFill>
                    <a:schemeClr val="bg1"/>
                  </a:solidFill>
                </a:rPr>
                <a:t> </a:t>
              </a:r>
              <a:br>
                <a:rPr lang="en-GB">
                  <a:solidFill>
                    <a:schemeClr val="bg1"/>
                  </a:solidFill>
                </a:rPr>
              </a:br>
              <a:r>
                <a:rPr lang="en-GB" b="1">
                  <a:solidFill>
                    <a:schemeClr val="bg1"/>
                  </a:solidFill>
                </a:rPr>
                <a:t>Impact</a:t>
              </a:r>
              <a:r>
                <a:rPr lang="en-GB">
                  <a:solidFill>
                    <a:schemeClr val="bg1"/>
                  </a:solidFill>
                </a:rPr>
                <a:t> 			</a:t>
              </a:r>
              <a:r>
                <a:rPr lang="en-GB" b="1">
                  <a:solidFill>
                    <a:schemeClr val="bg1"/>
                  </a:solidFill>
                </a:rPr>
                <a:t> Avoidance</a:t>
              </a:r>
              <a:r>
                <a:rPr lang="en-GB">
                  <a:solidFill>
                    <a:schemeClr val="bg1"/>
                  </a:solidFill>
                </a:rPr>
                <a:t> </a:t>
              </a:r>
              <a:r>
                <a:rPr lang="en-GB" b="1">
                  <a:solidFill>
                    <a:schemeClr val="bg1"/>
                  </a:solidFill>
                </a:rPr>
                <a:t>actions</a:t>
              </a:r>
              <a:r>
                <a:rPr lang="en-GB">
                  <a:solidFill>
                    <a:schemeClr val="bg1"/>
                  </a:solidFill>
                </a:rPr>
                <a:t> </a:t>
              </a:r>
              <a:br>
                <a:rPr lang="en-GB">
                  <a:solidFill>
                    <a:schemeClr val="bg1"/>
                  </a:solidFill>
                </a:rPr>
              </a:br>
              <a:r>
                <a:rPr lang="en-GB" b="1">
                  <a:solidFill>
                    <a:schemeClr val="bg1"/>
                  </a:solidFill>
                </a:rPr>
                <a:t>Scale of impact	Mitigation actions</a:t>
              </a:r>
              <a:endParaRPr lang="en-GB">
                <a:solidFill>
                  <a:schemeClr val="bg1"/>
                </a:solidFill>
              </a:endParaRPr>
            </a:p>
            <a:p>
              <a:r>
                <a:rPr lang="en-GB" b="1">
                  <a:solidFill>
                    <a:schemeClr val="bg1"/>
                  </a:solidFill>
                </a:rPr>
                <a:t>Owner of risk</a:t>
              </a:r>
            </a:p>
          </p:txBody>
        </p:sp>
      </p:grpSp>
      <p:pic>
        <p:nvPicPr>
          <p:cNvPr id="10" name="Graphic 9" descr="Add">
            <a:extLst>
              <a:ext uri="{FF2B5EF4-FFF2-40B4-BE49-F238E27FC236}">
                <a16:creationId xmlns:a16="http://schemas.microsoft.com/office/drawing/2014/main" id="{95BD37AD-63C8-4682-9237-EA837C5C9D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26449" y="3071297"/>
            <a:ext cx="657074" cy="657074"/>
          </a:xfrm>
          <a:prstGeom prst="rect">
            <a:avLst/>
          </a:prstGeom>
        </p:spPr>
      </p:pic>
    </p:spTree>
    <p:extLst>
      <p:ext uri="{BB962C8B-B14F-4D97-AF65-F5344CB8AC3E}">
        <p14:creationId xmlns:p14="http://schemas.microsoft.com/office/powerpoint/2010/main" val="3879119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39">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rot="5400000">
            <a:off x="-1356389" y="1945335"/>
            <a:ext cx="3086099" cy="365125"/>
          </a:xfrm>
          <a:effectLst/>
        </p:spPr>
        <p:txBody>
          <a:bodyPr vert="horz" lIns="91440" tIns="45720" rIns="91440" bIns="45720" rtlCol="0" anchor="ctr">
            <a:normAutofit/>
          </a:bodyPr>
          <a:lstStyle/>
          <a:p>
            <a:pPr algn="l" defTabSz="914400">
              <a:spcAft>
                <a:spcPts val="600"/>
              </a:spcAft>
              <a:defRPr/>
            </a:pPr>
            <a:r>
              <a:rPr lang="en-US" kern="1200">
                <a:solidFill>
                  <a:srgbClr val="FFFFFF"/>
                </a:solidFill>
                <a:latin typeface="Calibri" panose="020F0502020204030204"/>
                <a:ea typeface="+mn-ea"/>
                <a:cs typeface="+mn-cs"/>
              </a:rPr>
              <a:t>www.justit.co.uk</a:t>
            </a:r>
          </a:p>
        </p:txBody>
      </p:sp>
      <p:pic>
        <p:nvPicPr>
          <p:cNvPr id="69" name="Picture 35" descr="Desk with productivity items">
            <a:extLst>
              <a:ext uri="{FF2B5EF4-FFF2-40B4-BE49-F238E27FC236}">
                <a16:creationId xmlns:a16="http://schemas.microsoft.com/office/drawing/2014/main" id="{4CF243FC-25BD-4186-8172-80B70E50ADAF}"/>
              </a:ext>
            </a:extLst>
          </p:cNvPr>
          <p:cNvPicPr>
            <a:picLocks noChangeAspect="1"/>
          </p:cNvPicPr>
          <p:nvPr/>
        </p:nvPicPr>
        <p:blipFill rotWithShape="1">
          <a:blip r:embed="rId2"/>
          <a:srcRect l="25926" r="10677" b="-1"/>
          <a:stretch/>
        </p:blipFill>
        <p:spPr>
          <a:xfrm>
            <a:off x="20" y="431"/>
            <a:ext cx="6086455" cy="6408311"/>
          </a:xfrm>
          <a:prstGeom prst="rect">
            <a:avLst/>
          </a:prstGeom>
        </p:spPr>
      </p:pic>
      <p:sp>
        <p:nvSpPr>
          <p:cNvPr id="70" name="Content Placeholder 2">
            <a:extLst>
              <a:ext uri="{FF2B5EF4-FFF2-40B4-BE49-F238E27FC236}">
                <a16:creationId xmlns:a16="http://schemas.microsoft.com/office/drawing/2014/main" id="{95DA2747-3156-447C-AA0A-D706A2E17E1F}"/>
              </a:ext>
            </a:extLst>
          </p:cNvPr>
          <p:cNvSpPr txBox="1">
            <a:spLocks/>
          </p:cNvSpPr>
          <p:nvPr/>
        </p:nvSpPr>
        <p:spPr>
          <a:xfrm>
            <a:off x="6078315" y="493889"/>
            <a:ext cx="2866786" cy="546559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sz="1800" b="1"/>
              <a:t>Deliverables</a:t>
            </a:r>
          </a:p>
          <a:p>
            <a:pPr>
              <a:spcBef>
                <a:spcPts val="0"/>
              </a:spcBef>
              <a:spcAft>
                <a:spcPts val="600"/>
              </a:spcAft>
            </a:pPr>
            <a:endParaRPr lang="en-US" sz="1800" b="1"/>
          </a:p>
          <a:p>
            <a:pPr>
              <a:spcBef>
                <a:spcPts val="0"/>
              </a:spcBef>
              <a:spcAft>
                <a:spcPts val="600"/>
              </a:spcAft>
            </a:pPr>
            <a:r>
              <a:rPr lang="en-US" sz="1800" b="1"/>
              <a:t>Business case</a:t>
            </a:r>
            <a:r>
              <a:rPr lang="en-US" sz="1800"/>
              <a:t>, including cost-benefit analysis</a:t>
            </a:r>
          </a:p>
          <a:p>
            <a:pPr>
              <a:spcBef>
                <a:spcPts val="0"/>
              </a:spcBef>
              <a:spcAft>
                <a:spcPts val="600"/>
              </a:spcAft>
            </a:pPr>
            <a:endParaRPr lang="en-US" sz="1800"/>
          </a:p>
          <a:p>
            <a:pPr>
              <a:spcBef>
                <a:spcPts val="0"/>
              </a:spcBef>
              <a:spcAft>
                <a:spcPts val="600"/>
              </a:spcAft>
            </a:pPr>
            <a:r>
              <a:rPr lang="en-US" sz="1800" b="1"/>
              <a:t>Feasibility study report- </a:t>
            </a:r>
            <a:br>
              <a:rPr lang="en-US" sz="1800" b="1"/>
            </a:br>
            <a:r>
              <a:rPr lang="en-US" sz="1800"/>
              <a:t>summarizing the issues and making recommendations</a:t>
            </a:r>
          </a:p>
          <a:p>
            <a:pPr lvl="2">
              <a:spcBef>
                <a:spcPts val="0"/>
              </a:spcBef>
              <a:spcAft>
                <a:spcPts val="600"/>
              </a:spcAft>
            </a:pPr>
            <a:r>
              <a:rPr lang="en-US" sz="1800"/>
              <a:t>This should be consulted regularly throughout the project to make sure that </a:t>
            </a:r>
            <a:r>
              <a:rPr lang="en-US" sz="1800" u="sng"/>
              <a:t>the project is still on track</a:t>
            </a:r>
          </a:p>
          <a:p>
            <a:pPr lvl="2">
              <a:spcBef>
                <a:spcPts val="0"/>
              </a:spcBef>
              <a:spcAft>
                <a:spcPts val="600"/>
              </a:spcAft>
            </a:pPr>
            <a:r>
              <a:rPr lang="en-US" sz="1800"/>
              <a:t>This may need to be reviewed and rewritten if there is any change to the circumstances of the business</a:t>
            </a:r>
          </a:p>
        </p:txBody>
      </p:sp>
      <p:sp>
        <p:nvSpPr>
          <p:cNvPr id="71" name="Rectangle 41">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8741"/>
            <a:ext cx="9143997"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3">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8742"/>
            <a:ext cx="6086475"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14964" y="1579249"/>
            <a:ext cx="3020793" cy="1097295"/>
          </a:xfrm>
          <a:solidFill>
            <a:srgbClr val="00133A">
              <a:alpha val="75000"/>
            </a:srgbClr>
          </a:solidFill>
        </p:spPr>
        <p:txBody>
          <a:bodyPr vert="horz" lIns="91440" tIns="45720" rIns="91440" bIns="45720" rtlCol="0" anchor="b">
            <a:normAutofit/>
          </a:bodyPr>
          <a:lstStyle/>
          <a:p>
            <a:r>
              <a:rPr lang="en-US" sz="3500" noProof="0">
                <a:effectLst>
                  <a:outerShdw blurRad="38100" dist="38100" dir="2700000" algn="tl">
                    <a:srgbClr val="000000">
                      <a:alpha val="43137"/>
                    </a:srgbClr>
                  </a:outerShdw>
                </a:effectLst>
              </a:rPr>
              <a:t>Feasibility Study Report</a:t>
            </a:r>
          </a:p>
        </p:txBody>
      </p:sp>
    </p:spTree>
    <p:extLst>
      <p:ext uri="{BB962C8B-B14F-4D97-AF65-F5344CB8AC3E}">
        <p14:creationId xmlns:p14="http://schemas.microsoft.com/office/powerpoint/2010/main" val="3427065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797CF80A-5A93-4E4A-91AC-2E05A56D0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887A07C8-982B-4B9F-B07D-44407860D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8B3EBDBF-AB63-43AA-90A6-EA8A7C95D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79052" y="1131512"/>
            <a:ext cx="2796461"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C94A88D9-9746-4C6B-8793-EA427A15BB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317578"/>
            <a:ext cx="411480" cy="549007"/>
            <a:chOff x="7029447" y="3514725"/>
            <a:chExt cx="1285875" cy="549007"/>
          </a:xfrm>
        </p:grpSpPr>
        <p:cxnSp>
          <p:nvCxnSpPr>
            <p:cNvPr id="99" name="Straight Connector 98">
              <a:extLst>
                <a:ext uri="{FF2B5EF4-FFF2-40B4-BE49-F238E27FC236}">
                  <a16:creationId xmlns:a16="http://schemas.microsoft.com/office/drawing/2014/main" id="{24507B4C-7A67-44CE-B658-20DBBD694C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C0A0D17-89D0-4F57-A87B-E88A9619FE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973F37D-CF11-4501-8BC5-770B95FD42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F4F3BAE-8260-4C18-A797-97BC924DEE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04" name="Rectangle 103">
            <a:extLst>
              <a:ext uri="{FF2B5EF4-FFF2-40B4-BE49-F238E27FC236}">
                <a16:creationId xmlns:a16="http://schemas.microsoft.com/office/drawing/2014/main" id="{422EBAFF-2541-4ADB-B43D-B02C8C456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140785"/>
            <a:ext cx="4571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a:extLst>
              <a:ext uri="{FF2B5EF4-FFF2-40B4-BE49-F238E27FC236}">
                <a16:creationId xmlns:a16="http://schemas.microsoft.com/office/drawing/2014/main" id="{94A8D7A1-F4A3-4A73-9479-64E137C489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75420"/>
            <a:ext cx="9036544" cy="4093306"/>
            <a:chOff x="1" y="2075420"/>
            <a:chExt cx="12048729" cy="4093306"/>
          </a:xfrm>
        </p:grpSpPr>
        <p:sp>
          <p:nvSpPr>
            <p:cNvPr id="107" name="Oval 106">
              <a:extLst>
                <a:ext uri="{FF2B5EF4-FFF2-40B4-BE49-F238E27FC236}">
                  <a16:creationId xmlns:a16="http://schemas.microsoft.com/office/drawing/2014/main" id="{9DA51358-1530-4D9D-A0A4-E1E8D9CCC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1D198947-A877-45ED-BB70-BEFBD40A02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7E05CC9-A532-4E66-AD8C-2C8B8F4E3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250F7106-D370-49F8-8E76-8ADD3034A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19582DF-383B-40B9-993E-81F0B34FDE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2E7E46F-8802-4A5E-AD02-26DADFE464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F93F55CC-620E-47C8-8D4F-D4CBC13390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45785" y="5940560"/>
            <a:ext cx="1285875" cy="549007"/>
            <a:chOff x="7029447" y="3514725"/>
            <a:chExt cx="1285875" cy="549007"/>
          </a:xfrm>
        </p:grpSpPr>
        <p:cxnSp>
          <p:nvCxnSpPr>
            <p:cNvPr id="115" name="Straight Connector 114">
              <a:extLst>
                <a:ext uri="{FF2B5EF4-FFF2-40B4-BE49-F238E27FC236}">
                  <a16:creationId xmlns:a16="http://schemas.microsoft.com/office/drawing/2014/main" id="{A269E45A-4AF2-443B-8D67-D88FD9399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D16DA9C-FFFF-43AF-AF92-802C33C68E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D04A398-9768-45F3-9180-16C9A595C2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01D37B8-8F93-47FB-AAE4-7FC0CEDA76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353319" y="242669"/>
            <a:ext cx="1932679" cy="1035748"/>
          </a:xfrm>
          <a:solidFill>
            <a:srgbClr val="00133A"/>
          </a:solidFill>
        </p:spPr>
        <p:txBody>
          <a:bodyPr vert="horz" lIns="91440" tIns="45720" rIns="91440" bIns="45720" rtlCol="0" anchor="t">
            <a:normAutofit/>
          </a:bodyPr>
          <a:lstStyle/>
          <a:p>
            <a:r>
              <a:rPr lang="en-GB" sz="6600" kern="1200" noProof="0">
                <a:latin typeface="+mj-lt"/>
                <a:ea typeface="+mj-ea"/>
                <a:cs typeface="+mj-cs"/>
              </a:rPr>
              <a:t>SDLC</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473202" y="6308832"/>
            <a:ext cx="6240541" cy="548640"/>
          </a:xfrm>
        </p:spPr>
        <p:txBody>
          <a:bodyPr vert="horz" lIns="91440" tIns="45720" rIns="91440" bIns="45720" rtlCol="0" anchor="ctr">
            <a:normAutofit/>
          </a:bodyPr>
          <a:lstStyle/>
          <a:p>
            <a:pPr algn="just" defTabSz="914400">
              <a:spcAft>
                <a:spcPts val="600"/>
              </a:spcAft>
            </a:pPr>
            <a:r>
              <a:rPr lang="en-US" sz="900" kern="1200">
                <a:solidFill>
                  <a:schemeClr val="bg1"/>
                </a:solidFill>
                <a:latin typeface="+mn-lt"/>
                <a:ea typeface="+mn-ea"/>
                <a:cs typeface="+mn-cs"/>
              </a:rPr>
              <a:t>www.justit.co.uk</a:t>
            </a:r>
          </a:p>
        </p:txBody>
      </p:sp>
      <p:sp>
        <p:nvSpPr>
          <p:cNvPr id="127" name="Oval 126">
            <a:extLst>
              <a:ext uri="{FF2B5EF4-FFF2-40B4-BE49-F238E27FC236}">
                <a16:creationId xmlns:a16="http://schemas.microsoft.com/office/drawing/2014/main" id="{284BAD7B-6E77-4CBF-ACC5-A2965BA27E88}"/>
              </a:ext>
            </a:extLst>
          </p:cNvPr>
          <p:cNvSpPr/>
          <p:nvPr/>
        </p:nvSpPr>
        <p:spPr>
          <a:xfrm>
            <a:off x="1779534" y="1339440"/>
            <a:ext cx="5972660" cy="4340791"/>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Rounded Corners 127">
            <a:extLst>
              <a:ext uri="{FF2B5EF4-FFF2-40B4-BE49-F238E27FC236}">
                <a16:creationId xmlns:a16="http://schemas.microsoft.com/office/drawing/2014/main" id="{78BF1829-9FB5-453F-9684-71058DE3227D}"/>
              </a:ext>
            </a:extLst>
          </p:cNvPr>
          <p:cNvSpPr/>
          <p:nvPr/>
        </p:nvSpPr>
        <p:spPr>
          <a:xfrm>
            <a:off x="1101284" y="2112506"/>
            <a:ext cx="1675152" cy="6684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TextBox 128">
            <a:extLst>
              <a:ext uri="{FF2B5EF4-FFF2-40B4-BE49-F238E27FC236}">
                <a16:creationId xmlns:a16="http://schemas.microsoft.com/office/drawing/2014/main" id="{F74DE807-92C3-49C0-A0BA-3C54D1CC6950}"/>
              </a:ext>
            </a:extLst>
          </p:cNvPr>
          <p:cNvSpPr txBox="1"/>
          <p:nvPr/>
        </p:nvSpPr>
        <p:spPr>
          <a:xfrm>
            <a:off x="1122023" y="2263123"/>
            <a:ext cx="1658758" cy="369332"/>
          </a:xfrm>
          <a:prstGeom prst="rect">
            <a:avLst/>
          </a:prstGeom>
          <a:noFill/>
        </p:spPr>
        <p:txBody>
          <a:bodyPr wrap="square" rtlCol="0">
            <a:spAutoFit/>
          </a:bodyPr>
          <a:lstStyle/>
          <a:p>
            <a:r>
              <a:rPr lang="en-GB" b="1">
                <a:solidFill>
                  <a:schemeClr val="bg1"/>
                </a:solidFill>
              </a:rPr>
              <a:t>7</a:t>
            </a:r>
            <a:r>
              <a:rPr lang="en-GB">
                <a:solidFill>
                  <a:schemeClr val="bg1"/>
                </a:solidFill>
              </a:rPr>
              <a:t>. Maintenance</a:t>
            </a:r>
          </a:p>
        </p:txBody>
      </p:sp>
      <p:sp>
        <p:nvSpPr>
          <p:cNvPr id="130" name="Rectangle: Rounded Corners 129">
            <a:extLst>
              <a:ext uri="{FF2B5EF4-FFF2-40B4-BE49-F238E27FC236}">
                <a16:creationId xmlns:a16="http://schemas.microsoft.com/office/drawing/2014/main" id="{74759220-3242-4BE7-B735-71C6A6486CF5}"/>
              </a:ext>
            </a:extLst>
          </p:cNvPr>
          <p:cNvSpPr/>
          <p:nvPr/>
        </p:nvSpPr>
        <p:spPr>
          <a:xfrm>
            <a:off x="3865977" y="965118"/>
            <a:ext cx="1675152" cy="66842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Rounded Corners 130">
            <a:extLst>
              <a:ext uri="{FF2B5EF4-FFF2-40B4-BE49-F238E27FC236}">
                <a16:creationId xmlns:a16="http://schemas.microsoft.com/office/drawing/2014/main" id="{D4539066-2BA4-4F45-8D33-ECD8CCAF7997}"/>
              </a:ext>
            </a:extLst>
          </p:cNvPr>
          <p:cNvSpPr/>
          <p:nvPr/>
        </p:nvSpPr>
        <p:spPr>
          <a:xfrm>
            <a:off x="6896418" y="2118390"/>
            <a:ext cx="1675152" cy="6684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TextBox 131">
            <a:extLst>
              <a:ext uri="{FF2B5EF4-FFF2-40B4-BE49-F238E27FC236}">
                <a16:creationId xmlns:a16="http://schemas.microsoft.com/office/drawing/2014/main" id="{BE1EB095-FD91-48B2-B8D9-C477ECCD662D}"/>
              </a:ext>
            </a:extLst>
          </p:cNvPr>
          <p:cNvSpPr txBox="1"/>
          <p:nvPr/>
        </p:nvSpPr>
        <p:spPr>
          <a:xfrm>
            <a:off x="6906175" y="2149400"/>
            <a:ext cx="1938718" cy="646331"/>
          </a:xfrm>
          <a:prstGeom prst="rect">
            <a:avLst/>
          </a:prstGeom>
          <a:noFill/>
        </p:spPr>
        <p:txBody>
          <a:bodyPr wrap="square" rtlCol="0">
            <a:spAutoFit/>
          </a:bodyPr>
          <a:lstStyle/>
          <a:p>
            <a:r>
              <a:rPr lang="en-GB" b="1">
                <a:solidFill>
                  <a:schemeClr val="bg1"/>
                </a:solidFill>
              </a:rPr>
              <a:t>2</a:t>
            </a:r>
            <a:r>
              <a:rPr lang="en-GB">
                <a:solidFill>
                  <a:schemeClr val="bg1"/>
                </a:solidFill>
              </a:rPr>
              <a:t>. Requirements Analysis</a:t>
            </a:r>
          </a:p>
        </p:txBody>
      </p:sp>
      <p:sp>
        <p:nvSpPr>
          <p:cNvPr id="133" name="TextBox 132">
            <a:extLst>
              <a:ext uri="{FF2B5EF4-FFF2-40B4-BE49-F238E27FC236}">
                <a16:creationId xmlns:a16="http://schemas.microsoft.com/office/drawing/2014/main" id="{D0C3DB5C-7953-4D23-B92E-2B09AD9D5FB6}"/>
              </a:ext>
            </a:extLst>
          </p:cNvPr>
          <p:cNvSpPr txBox="1"/>
          <p:nvPr/>
        </p:nvSpPr>
        <p:spPr>
          <a:xfrm>
            <a:off x="3998664" y="1003853"/>
            <a:ext cx="1788489" cy="646331"/>
          </a:xfrm>
          <a:prstGeom prst="rect">
            <a:avLst/>
          </a:prstGeom>
          <a:noFill/>
        </p:spPr>
        <p:txBody>
          <a:bodyPr wrap="square" rtlCol="0">
            <a:spAutoFit/>
          </a:bodyPr>
          <a:lstStyle/>
          <a:p>
            <a:r>
              <a:rPr lang="en-GB" b="1">
                <a:solidFill>
                  <a:schemeClr val="bg1"/>
                </a:solidFill>
              </a:rPr>
              <a:t>1</a:t>
            </a:r>
            <a:r>
              <a:rPr lang="en-GB">
                <a:solidFill>
                  <a:schemeClr val="bg1"/>
                </a:solidFill>
              </a:rPr>
              <a:t>. Feasibility Study</a:t>
            </a:r>
          </a:p>
        </p:txBody>
      </p:sp>
      <p:sp>
        <p:nvSpPr>
          <p:cNvPr id="136" name="Rectangle: Rounded Corners 135">
            <a:extLst>
              <a:ext uri="{FF2B5EF4-FFF2-40B4-BE49-F238E27FC236}">
                <a16:creationId xmlns:a16="http://schemas.microsoft.com/office/drawing/2014/main" id="{B4204940-AFCD-4C7B-AA13-B167558B4151}"/>
              </a:ext>
            </a:extLst>
          </p:cNvPr>
          <p:cNvSpPr/>
          <p:nvPr/>
        </p:nvSpPr>
        <p:spPr>
          <a:xfrm>
            <a:off x="6588268" y="3794084"/>
            <a:ext cx="1675152" cy="6684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TextBox 136">
            <a:extLst>
              <a:ext uri="{FF2B5EF4-FFF2-40B4-BE49-F238E27FC236}">
                <a16:creationId xmlns:a16="http://schemas.microsoft.com/office/drawing/2014/main" id="{C20D58A7-4892-45A5-89FC-00500121B9C3}"/>
              </a:ext>
            </a:extLst>
          </p:cNvPr>
          <p:cNvSpPr txBox="1"/>
          <p:nvPr/>
        </p:nvSpPr>
        <p:spPr>
          <a:xfrm>
            <a:off x="6698127" y="3943629"/>
            <a:ext cx="1340604" cy="369332"/>
          </a:xfrm>
          <a:prstGeom prst="rect">
            <a:avLst/>
          </a:prstGeom>
          <a:noFill/>
        </p:spPr>
        <p:txBody>
          <a:bodyPr wrap="square" rtlCol="0">
            <a:spAutoFit/>
          </a:bodyPr>
          <a:lstStyle/>
          <a:p>
            <a:r>
              <a:rPr lang="en-GB" b="1">
                <a:solidFill>
                  <a:schemeClr val="bg1"/>
                </a:solidFill>
              </a:rPr>
              <a:t>3</a:t>
            </a:r>
            <a:r>
              <a:rPr lang="en-GB">
                <a:solidFill>
                  <a:schemeClr val="bg1"/>
                </a:solidFill>
              </a:rPr>
              <a:t>. Design</a:t>
            </a:r>
          </a:p>
        </p:txBody>
      </p:sp>
      <p:sp>
        <p:nvSpPr>
          <p:cNvPr id="139" name="Arrow: Right 138">
            <a:extLst>
              <a:ext uri="{FF2B5EF4-FFF2-40B4-BE49-F238E27FC236}">
                <a16:creationId xmlns:a16="http://schemas.microsoft.com/office/drawing/2014/main" id="{7E19F6FD-0EFD-4A50-ACE1-CEA1C50E4466}"/>
              </a:ext>
            </a:extLst>
          </p:cNvPr>
          <p:cNvSpPr/>
          <p:nvPr/>
        </p:nvSpPr>
        <p:spPr>
          <a:xfrm rot="1907282">
            <a:off x="6356146" y="1585355"/>
            <a:ext cx="611252" cy="494864"/>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Arrow: Right 139">
            <a:extLst>
              <a:ext uri="{FF2B5EF4-FFF2-40B4-BE49-F238E27FC236}">
                <a16:creationId xmlns:a16="http://schemas.microsoft.com/office/drawing/2014/main" id="{ECD66AD5-CC24-47E2-A62C-717361E82C3C}"/>
              </a:ext>
            </a:extLst>
          </p:cNvPr>
          <p:cNvSpPr/>
          <p:nvPr/>
        </p:nvSpPr>
        <p:spPr>
          <a:xfrm rot="19887431">
            <a:off x="2867447" y="1441458"/>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Arrow: Right 140">
            <a:extLst>
              <a:ext uri="{FF2B5EF4-FFF2-40B4-BE49-F238E27FC236}">
                <a16:creationId xmlns:a16="http://schemas.microsoft.com/office/drawing/2014/main" id="{B59494DB-2481-4350-AC18-334AD6A151F5}"/>
              </a:ext>
            </a:extLst>
          </p:cNvPr>
          <p:cNvSpPr/>
          <p:nvPr/>
        </p:nvSpPr>
        <p:spPr>
          <a:xfrm rot="5136846">
            <a:off x="7459661" y="3083076"/>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Rounded Corners 141">
            <a:extLst>
              <a:ext uri="{FF2B5EF4-FFF2-40B4-BE49-F238E27FC236}">
                <a16:creationId xmlns:a16="http://schemas.microsoft.com/office/drawing/2014/main" id="{297260D1-E58C-4D81-B939-30FE64E8160D}"/>
              </a:ext>
            </a:extLst>
          </p:cNvPr>
          <p:cNvSpPr/>
          <p:nvPr/>
        </p:nvSpPr>
        <p:spPr>
          <a:xfrm>
            <a:off x="1046749" y="3789040"/>
            <a:ext cx="1675152" cy="6684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TextBox 142">
            <a:extLst>
              <a:ext uri="{FF2B5EF4-FFF2-40B4-BE49-F238E27FC236}">
                <a16:creationId xmlns:a16="http://schemas.microsoft.com/office/drawing/2014/main" id="{5570BC0E-CE7A-4042-9C15-77552D57658E}"/>
              </a:ext>
            </a:extLst>
          </p:cNvPr>
          <p:cNvSpPr txBox="1"/>
          <p:nvPr/>
        </p:nvSpPr>
        <p:spPr>
          <a:xfrm>
            <a:off x="1043608" y="3849026"/>
            <a:ext cx="1819745" cy="646331"/>
          </a:xfrm>
          <a:prstGeom prst="rect">
            <a:avLst/>
          </a:prstGeom>
          <a:noFill/>
        </p:spPr>
        <p:txBody>
          <a:bodyPr wrap="square" rtlCol="0">
            <a:spAutoFit/>
          </a:bodyPr>
          <a:lstStyle/>
          <a:p>
            <a:r>
              <a:rPr lang="en-GB" b="1">
                <a:solidFill>
                  <a:schemeClr val="bg1"/>
                </a:solidFill>
              </a:rPr>
              <a:t>6</a:t>
            </a:r>
            <a:r>
              <a:rPr lang="en-GB">
                <a:solidFill>
                  <a:schemeClr val="bg1"/>
                </a:solidFill>
              </a:rPr>
              <a:t>. Deployment</a:t>
            </a:r>
          </a:p>
          <a:p>
            <a:r>
              <a:rPr lang="en-GB">
                <a:solidFill>
                  <a:schemeClr val="bg1"/>
                </a:solidFill>
              </a:rPr>
              <a:t>Implementation</a:t>
            </a:r>
          </a:p>
        </p:txBody>
      </p:sp>
      <p:sp>
        <p:nvSpPr>
          <p:cNvPr id="144" name="Rectangle: Rounded Corners 143">
            <a:extLst>
              <a:ext uri="{FF2B5EF4-FFF2-40B4-BE49-F238E27FC236}">
                <a16:creationId xmlns:a16="http://schemas.microsoft.com/office/drawing/2014/main" id="{708DCAF6-A51A-42C5-90F4-20830E76609B}"/>
              </a:ext>
            </a:extLst>
          </p:cNvPr>
          <p:cNvSpPr/>
          <p:nvPr/>
        </p:nvSpPr>
        <p:spPr>
          <a:xfrm>
            <a:off x="5364139" y="5224460"/>
            <a:ext cx="1675152" cy="6684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TextBox 144">
            <a:extLst>
              <a:ext uri="{FF2B5EF4-FFF2-40B4-BE49-F238E27FC236}">
                <a16:creationId xmlns:a16="http://schemas.microsoft.com/office/drawing/2014/main" id="{8E1AF314-E523-4997-9C69-77077A481037}"/>
              </a:ext>
            </a:extLst>
          </p:cNvPr>
          <p:cNvSpPr txBox="1"/>
          <p:nvPr/>
        </p:nvSpPr>
        <p:spPr>
          <a:xfrm>
            <a:off x="5575965" y="5241875"/>
            <a:ext cx="2093405" cy="646331"/>
          </a:xfrm>
          <a:prstGeom prst="rect">
            <a:avLst/>
          </a:prstGeom>
          <a:noFill/>
        </p:spPr>
        <p:txBody>
          <a:bodyPr wrap="square" rtlCol="0">
            <a:spAutoFit/>
          </a:bodyPr>
          <a:lstStyle/>
          <a:p>
            <a:r>
              <a:rPr lang="en-GB" b="1">
                <a:solidFill>
                  <a:schemeClr val="bg1"/>
                </a:solidFill>
              </a:rPr>
              <a:t>4</a:t>
            </a:r>
            <a:r>
              <a:rPr lang="en-GB">
                <a:solidFill>
                  <a:schemeClr val="bg1"/>
                </a:solidFill>
              </a:rPr>
              <a:t>. Code Development</a:t>
            </a:r>
          </a:p>
        </p:txBody>
      </p:sp>
      <p:sp>
        <p:nvSpPr>
          <p:cNvPr id="146" name="Rectangle: Rounded Corners 145">
            <a:extLst>
              <a:ext uri="{FF2B5EF4-FFF2-40B4-BE49-F238E27FC236}">
                <a16:creationId xmlns:a16="http://schemas.microsoft.com/office/drawing/2014/main" id="{152743B1-D197-4401-94BE-29C6A8CAE5AF}"/>
              </a:ext>
            </a:extLst>
          </p:cNvPr>
          <p:cNvSpPr/>
          <p:nvPr/>
        </p:nvSpPr>
        <p:spPr>
          <a:xfrm>
            <a:off x="2443177" y="5150762"/>
            <a:ext cx="1675152" cy="6684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TextBox 146">
            <a:extLst>
              <a:ext uri="{FF2B5EF4-FFF2-40B4-BE49-F238E27FC236}">
                <a16:creationId xmlns:a16="http://schemas.microsoft.com/office/drawing/2014/main" id="{D90148B2-491E-4CF9-925E-6F0D11592EC1}"/>
              </a:ext>
            </a:extLst>
          </p:cNvPr>
          <p:cNvSpPr txBox="1"/>
          <p:nvPr/>
        </p:nvSpPr>
        <p:spPr>
          <a:xfrm>
            <a:off x="2573455" y="5278493"/>
            <a:ext cx="1340604" cy="369332"/>
          </a:xfrm>
          <a:prstGeom prst="rect">
            <a:avLst/>
          </a:prstGeom>
          <a:noFill/>
        </p:spPr>
        <p:txBody>
          <a:bodyPr wrap="square" rtlCol="0">
            <a:spAutoFit/>
          </a:bodyPr>
          <a:lstStyle/>
          <a:p>
            <a:r>
              <a:rPr lang="en-GB" b="1">
                <a:solidFill>
                  <a:schemeClr val="bg1"/>
                </a:solidFill>
              </a:rPr>
              <a:t>5</a:t>
            </a:r>
            <a:r>
              <a:rPr lang="en-GB">
                <a:solidFill>
                  <a:schemeClr val="bg1"/>
                </a:solidFill>
              </a:rPr>
              <a:t>. Testing</a:t>
            </a:r>
          </a:p>
        </p:txBody>
      </p:sp>
      <p:sp>
        <p:nvSpPr>
          <p:cNvPr id="148" name="Arrow: Right 147">
            <a:extLst>
              <a:ext uri="{FF2B5EF4-FFF2-40B4-BE49-F238E27FC236}">
                <a16:creationId xmlns:a16="http://schemas.microsoft.com/office/drawing/2014/main" id="{63B14CEB-91C9-4BBA-BD5A-728E9825A7C5}"/>
              </a:ext>
            </a:extLst>
          </p:cNvPr>
          <p:cNvSpPr/>
          <p:nvPr/>
        </p:nvSpPr>
        <p:spPr>
          <a:xfrm rot="8377567">
            <a:off x="6765303" y="4649121"/>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Arrow: Right 148">
            <a:extLst>
              <a:ext uri="{FF2B5EF4-FFF2-40B4-BE49-F238E27FC236}">
                <a16:creationId xmlns:a16="http://schemas.microsoft.com/office/drawing/2014/main" id="{01EF8DCC-59EF-4649-A575-9FE8434476A6}"/>
              </a:ext>
            </a:extLst>
          </p:cNvPr>
          <p:cNvSpPr/>
          <p:nvPr/>
        </p:nvSpPr>
        <p:spPr>
          <a:xfrm rot="10800000">
            <a:off x="4520923" y="5438167"/>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Arrow: Right 149">
            <a:extLst>
              <a:ext uri="{FF2B5EF4-FFF2-40B4-BE49-F238E27FC236}">
                <a16:creationId xmlns:a16="http://schemas.microsoft.com/office/drawing/2014/main" id="{7009ADD2-7469-4B69-A140-7F41653B84ED}"/>
              </a:ext>
            </a:extLst>
          </p:cNvPr>
          <p:cNvSpPr/>
          <p:nvPr/>
        </p:nvSpPr>
        <p:spPr>
          <a:xfrm rot="13390199">
            <a:off x="2084604" y="4567453"/>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Arrow: Right 150">
            <a:extLst>
              <a:ext uri="{FF2B5EF4-FFF2-40B4-BE49-F238E27FC236}">
                <a16:creationId xmlns:a16="http://schemas.microsoft.com/office/drawing/2014/main" id="{DBDC4254-0B81-48B9-BB25-38CE062B6020}"/>
              </a:ext>
            </a:extLst>
          </p:cNvPr>
          <p:cNvSpPr/>
          <p:nvPr/>
        </p:nvSpPr>
        <p:spPr>
          <a:xfrm rot="16476040">
            <a:off x="1534174" y="3011758"/>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4" name="Graphic 153" descr="Star">
            <a:extLst>
              <a:ext uri="{FF2B5EF4-FFF2-40B4-BE49-F238E27FC236}">
                <a16:creationId xmlns:a16="http://schemas.microsoft.com/office/drawing/2014/main" id="{C35384EB-9F70-47BA-B2B0-8F3DF8EFC9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5853987">
            <a:off x="7277635" y="188500"/>
            <a:ext cx="914400" cy="914400"/>
          </a:xfrm>
          <a:prstGeom prst="rect">
            <a:avLst/>
          </a:prstGeom>
        </p:spPr>
      </p:pic>
      <p:sp>
        <p:nvSpPr>
          <p:cNvPr id="49" name="Rectangle 48">
            <a:extLst>
              <a:ext uri="{FF2B5EF4-FFF2-40B4-BE49-F238E27FC236}">
                <a16:creationId xmlns:a16="http://schemas.microsoft.com/office/drawing/2014/main" id="{B5534039-B61B-46DF-9D26-9BFF067A1A61}"/>
              </a:ext>
            </a:extLst>
          </p:cNvPr>
          <p:cNvSpPr/>
          <p:nvPr/>
        </p:nvSpPr>
        <p:spPr>
          <a:xfrm>
            <a:off x="3563343" y="1696390"/>
            <a:ext cx="2576262" cy="646331"/>
          </a:xfrm>
          <a:prstGeom prst="rect">
            <a:avLst/>
          </a:prstGeom>
        </p:spPr>
        <p:txBody>
          <a:bodyPr wrap="square">
            <a:spAutoFit/>
          </a:bodyPr>
          <a:lstStyle/>
          <a:p>
            <a:r>
              <a:rPr lang="en-GB" i="1">
                <a:solidFill>
                  <a:schemeClr val="bg1"/>
                </a:solidFill>
                <a:highlight>
                  <a:srgbClr val="FFFF00"/>
                </a:highlight>
              </a:rPr>
              <a:t>Should we build the system?</a:t>
            </a:r>
          </a:p>
        </p:txBody>
      </p:sp>
      <p:sp>
        <p:nvSpPr>
          <p:cNvPr id="50" name="Rectangle 49">
            <a:extLst>
              <a:ext uri="{FF2B5EF4-FFF2-40B4-BE49-F238E27FC236}">
                <a16:creationId xmlns:a16="http://schemas.microsoft.com/office/drawing/2014/main" id="{1E273C4F-193C-4A6B-8732-5709D13A4CEA}"/>
              </a:ext>
            </a:extLst>
          </p:cNvPr>
          <p:cNvSpPr/>
          <p:nvPr/>
        </p:nvSpPr>
        <p:spPr>
          <a:xfrm>
            <a:off x="3570655" y="2305539"/>
            <a:ext cx="2997484" cy="1323439"/>
          </a:xfrm>
          <a:prstGeom prst="rect">
            <a:avLst/>
          </a:prstGeom>
        </p:spPr>
        <p:txBody>
          <a:bodyPr wrap="square">
            <a:spAutoFit/>
          </a:bodyPr>
          <a:lstStyle/>
          <a:p>
            <a:r>
              <a:rPr lang="en-GB" sz="1600" b="1">
                <a:solidFill>
                  <a:schemeClr val="bg1"/>
                </a:solidFill>
              </a:rPr>
              <a:t>Should we build the system? </a:t>
            </a:r>
          </a:p>
          <a:p>
            <a:r>
              <a:rPr lang="en-GB" sz="1600" b="1">
                <a:solidFill>
                  <a:schemeClr val="bg1"/>
                </a:solidFill>
              </a:rPr>
              <a:t>Will it deliver more benefits than costs? </a:t>
            </a:r>
          </a:p>
          <a:p>
            <a:r>
              <a:rPr lang="en-GB" sz="1600" b="1">
                <a:solidFill>
                  <a:schemeClr val="bg1"/>
                </a:solidFill>
              </a:rPr>
              <a:t>High-level examination of solutions to a business problem</a:t>
            </a:r>
          </a:p>
        </p:txBody>
      </p:sp>
      <p:sp>
        <p:nvSpPr>
          <p:cNvPr id="51" name="Rectangle 50">
            <a:extLst>
              <a:ext uri="{FF2B5EF4-FFF2-40B4-BE49-F238E27FC236}">
                <a16:creationId xmlns:a16="http://schemas.microsoft.com/office/drawing/2014/main" id="{BC848914-E8E4-433E-80BE-376388EC261D}"/>
              </a:ext>
            </a:extLst>
          </p:cNvPr>
          <p:cNvSpPr/>
          <p:nvPr/>
        </p:nvSpPr>
        <p:spPr>
          <a:xfrm>
            <a:off x="5829922" y="885961"/>
            <a:ext cx="2653249" cy="646331"/>
          </a:xfrm>
          <a:prstGeom prst="rect">
            <a:avLst/>
          </a:prstGeom>
        </p:spPr>
        <p:txBody>
          <a:bodyPr wrap="square">
            <a:spAutoFit/>
          </a:bodyPr>
          <a:lstStyle/>
          <a:p>
            <a:pPr marL="285750" indent="-285750">
              <a:buFont typeface="Arial" panose="020B0604020202020204" pitchFamily="34" charset="0"/>
              <a:buChar char="•"/>
            </a:pPr>
            <a:r>
              <a:rPr lang="en-GB" sz="1200" b="1">
                <a:solidFill>
                  <a:schemeClr val="bg1"/>
                </a:solidFill>
              </a:rPr>
              <a:t>Feasibility study</a:t>
            </a:r>
          </a:p>
          <a:p>
            <a:pPr marL="285750" indent="-285750">
              <a:buFont typeface="Arial" panose="020B0604020202020204" pitchFamily="34" charset="0"/>
              <a:buChar char="•"/>
            </a:pPr>
            <a:r>
              <a:rPr lang="en-GB" sz="1200" b="1">
                <a:solidFill>
                  <a:schemeClr val="bg1"/>
                </a:solidFill>
              </a:rPr>
              <a:t>cost-benefit analysis</a:t>
            </a:r>
          </a:p>
          <a:p>
            <a:pPr marL="285750" indent="-285750">
              <a:buFont typeface="Arial" panose="020B0604020202020204" pitchFamily="34" charset="0"/>
              <a:buChar char="•"/>
            </a:pPr>
            <a:r>
              <a:rPr lang="en-GB" sz="1200" b="1">
                <a:solidFill>
                  <a:schemeClr val="bg1"/>
                </a:solidFill>
              </a:rPr>
              <a:t>business case </a:t>
            </a:r>
          </a:p>
        </p:txBody>
      </p:sp>
      <p:sp>
        <p:nvSpPr>
          <p:cNvPr id="52" name="Rectangle 51">
            <a:extLst>
              <a:ext uri="{FF2B5EF4-FFF2-40B4-BE49-F238E27FC236}">
                <a16:creationId xmlns:a16="http://schemas.microsoft.com/office/drawing/2014/main" id="{53B8EFE0-744F-4015-9D93-4C8106043947}"/>
              </a:ext>
            </a:extLst>
          </p:cNvPr>
          <p:cNvSpPr/>
          <p:nvPr/>
        </p:nvSpPr>
        <p:spPr>
          <a:xfrm>
            <a:off x="3537341" y="422955"/>
            <a:ext cx="2795965" cy="461665"/>
          </a:xfrm>
          <a:prstGeom prst="rect">
            <a:avLst/>
          </a:prstGeom>
        </p:spPr>
        <p:txBody>
          <a:bodyPr wrap="square">
            <a:spAutoFit/>
          </a:bodyPr>
          <a:lstStyle/>
          <a:p>
            <a:r>
              <a:rPr lang="en-GB" sz="1200" b="1">
                <a:solidFill>
                  <a:schemeClr val="bg1"/>
                </a:solidFill>
              </a:rPr>
              <a:t>Business requirements</a:t>
            </a:r>
          </a:p>
          <a:p>
            <a:r>
              <a:rPr lang="en-GB" sz="1200" b="1">
                <a:solidFill>
                  <a:schemeClr val="bg1"/>
                </a:solidFill>
              </a:rPr>
              <a:t>information about the current system</a:t>
            </a:r>
          </a:p>
        </p:txBody>
      </p:sp>
    </p:spTree>
    <p:extLst>
      <p:ext uri="{BB962C8B-B14F-4D97-AF65-F5344CB8AC3E}">
        <p14:creationId xmlns:p14="http://schemas.microsoft.com/office/powerpoint/2010/main" val="1221386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Magnifying glass showing decling performance">
            <a:extLst>
              <a:ext uri="{FF2B5EF4-FFF2-40B4-BE49-F238E27FC236}">
                <a16:creationId xmlns:a16="http://schemas.microsoft.com/office/drawing/2014/main" id="{86C29DAC-D064-4E6F-A870-8227D3214521}"/>
              </a:ext>
            </a:extLst>
          </p:cNvPr>
          <p:cNvPicPr>
            <a:picLocks noChangeAspect="1"/>
          </p:cNvPicPr>
          <p:nvPr/>
        </p:nvPicPr>
        <p:blipFill rotWithShape="1">
          <a:blip r:embed="rId2"/>
          <a:srcRect r="10999" b="-1"/>
          <a:stretch/>
        </p:blipFill>
        <p:spPr>
          <a:xfrm>
            <a:off x="-2285" y="10"/>
            <a:ext cx="9143999" cy="6857990"/>
          </a:xfrm>
          <a:prstGeom prst="rect">
            <a:avLst/>
          </a:prstGeom>
        </p:spPr>
      </p:pic>
      <p:sp>
        <p:nvSpPr>
          <p:cNvPr id="21" name="Rectangle 2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7E99D-3B1C-4CF1-A1A7-D080EDA44D4C}"/>
              </a:ext>
            </a:extLst>
          </p:cNvPr>
          <p:cNvSpPr>
            <a:spLocks noGrp="1"/>
          </p:cNvSpPr>
          <p:nvPr>
            <p:ph type="title"/>
          </p:nvPr>
        </p:nvSpPr>
        <p:spPr>
          <a:xfrm>
            <a:off x="2837039" y="3086936"/>
            <a:ext cx="5381272" cy="701739"/>
          </a:xfrm>
          <a:solidFill>
            <a:schemeClr val="tx1">
              <a:alpha val="75000"/>
            </a:schemeClr>
          </a:solidFill>
          <a:effectLst>
            <a:outerShdw blurRad="50800" dist="38100" dir="2700000" algn="tl" rotWithShape="0">
              <a:prstClr val="black">
                <a:alpha val="40000"/>
              </a:prstClr>
            </a:outerShdw>
            <a:softEdge rad="25400"/>
          </a:effectLst>
        </p:spPr>
        <p:txBody>
          <a:bodyPr vert="horz" lIns="91440" tIns="45720" rIns="91440" bIns="45720" rtlCol="0" anchor="b">
            <a:normAutofit fontScale="90000"/>
          </a:bodyPr>
          <a:lstStyle/>
          <a:p>
            <a:pPr algn="ctr"/>
            <a:r>
              <a:rPr lang="en-US" sz="4500" noProof="0">
                <a:solidFill>
                  <a:srgbClr val="00133A"/>
                </a:solidFill>
              </a:rPr>
              <a:t>Requirements</a:t>
            </a:r>
            <a:r>
              <a:rPr lang="en-US" sz="4500" noProof="0">
                <a:solidFill>
                  <a:srgbClr val="FFFFFF"/>
                </a:solidFill>
              </a:rPr>
              <a:t> </a:t>
            </a:r>
            <a:r>
              <a:rPr lang="en-US" sz="4500" noProof="0">
                <a:solidFill>
                  <a:srgbClr val="00133A"/>
                </a:solidFill>
              </a:rPr>
              <a:t>analysis</a:t>
            </a:r>
          </a:p>
        </p:txBody>
      </p:sp>
      <p:sp>
        <p:nvSpPr>
          <p:cNvPr id="4" name="Footer Placeholder 3">
            <a:extLst>
              <a:ext uri="{FF2B5EF4-FFF2-40B4-BE49-F238E27FC236}">
                <a16:creationId xmlns:a16="http://schemas.microsoft.com/office/drawing/2014/main" id="{F5B66F91-72F2-4BD5-AD91-3081399B945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www.justit.co.uk</a:t>
            </a:r>
          </a:p>
        </p:txBody>
      </p:sp>
    </p:spTree>
    <p:extLst>
      <p:ext uri="{BB962C8B-B14F-4D97-AF65-F5344CB8AC3E}">
        <p14:creationId xmlns:p14="http://schemas.microsoft.com/office/powerpoint/2010/main" val="886551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9144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title"/>
          </p:nvPr>
        </p:nvSpPr>
        <p:spPr>
          <a:xfrm>
            <a:off x="81663" y="4797231"/>
            <a:ext cx="3300411" cy="1515816"/>
          </a:xfrm>
        </p:spPr>
        <p:txBody>
          <a:bodyPr vert="horz" lIns="91440" tIns="45720" rIns="91440" bIns="45720" rtlCol="0" anchor="ctr">
            <a:normAutofit/>
          </a:bodyPr>
          <a:lstStyle/>
          <a:p>
            <a:pPr algn="r"/>
            <a:r>
              <a:rPr lang="en-US" sz="2800" kern="1200" noProof="0">
                <a:solidFill>
                  <a:srgbClr val="00133A"/>
                </a:solidFill>
                <a:latin typeface="+mj-lt"/>
                <a:ea typeface="+mj-ea"/>
                <a:cs typeface="+mj-cs"/>
              </a:rPr>
              <a:t>Requirement analysis</a:t>
            </a:r>
          </a:p>
        </p:txBody>
      </p:sp>
      <p:cxnSp>
        <p:nvCxnSpPr>
          <p:cNvPr id="115" name="Straight Connector 11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479748"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DB6F87E-3640-4509-9397-B0EEDD69E9D0}"/>
              </a:ext>
            </a:extLst>
          </p:cNvPr>
          <p:cNvSpPr/>
          <p:nvPr/>
        </p:nvSpPr>
        <p:spPr>
          <a:xfrm>
            <a:off x="3659088" y="4702105"/>
            <a:ext cx="5004852" cy="1583924"/>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b="1">
                <a:solidFill>
                  <a:srgbClr val="00133A"/>
                </a:solidFill>
              </a:rPr>
              <a:t>The most important part of software development</a:t>
            </a:r>
            <a:br>
              <a:rPr lang="en-US" b="1">
                <a:solidFill>
                  <a:srgbClr val="00133A"/>
                </a:solidFill>
              </a:rPr>
            </a:br>
            <a:r>
              <a:rPr lang="en-US">
                <a:solidFill>
                  <a:srgbClr val="00133A"/>
                </a:solidFill>
              </a:rPr>
              <a:t>Typically consumes about 33% of software development effort</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7756955" y="6451722"/>
            <a:ext cx="1183845" cy="365125"/>
          </a:xfrm>
        </p:spPr>
        <p:txBody>
          <a:bodyPr vert="horz" lIns="91440" tIns="45720" rIns="91440" bIns="45720" rtlCol="0" anchor="ctr">
            <a:normAutofit/>
          </a:bodyPr>
          <a:lstStyle/>
          <a:p>
            <a:pPr algn="l" defTabSz="914400">
              <a:spcAft>
                <a:spcPts val="600"/>
              </a:spcAft>
            </a:pPr>
            <a:r>
              <a:rPr lang="en-US" sz="1000" kern="1200">
                <a:solidFill>
                  <a:schemeClr val="bg1">
                    <a:alpha val="80000"/>
                  </a:schemeClr>
                </a:solidFill>
                <a:latin typeface="+mn-lt"/>
                <a:ea typeface="+mn-ea"/>
                <a:cs typeface="+mn-cs"/>
              </a:rPr>
              <a:t>www.justit.co.uk</a:t>
            </a:r>
          </a:p>
        </p:txBody>
      </p:sp>
      <p:sp>
        <p:nvSpPr>
          <p:cNvPr id="28" name="TextBox 27">
            <a:extLst>
              <a:ext uri="{FF2B5EF4-FFF2-40B4-BE49-F238E27FC236}">
                <a16:creationId xmlns:a16="http://schemas.microsoft.com/office/drawing/2014/main" id="{E7248048-7E1D-4411-8F8B-22DFCFB4B33C}"/>
              </a:ext>
            </a:extLst>
          </p:cNvPr>
          <p:cNvSpPr txBox="1"/>
          <p:nvPr/>
        </p:nvSpPr>
        <p:spPr>
          <a:xfrm flipH="1">
            <a:off x="81663" y="6500848"/>
            <a:ext cx="3858157" cy="307777"/>
          </a:xfrm>
          <a:prstGeom prst="rect">
            <a:avLst/>
          </a:prstGeom>
          <a:noFill/>
        </p:spPr>
        <p:txBody>
          <a:bodyPr wrap="square" rtlCol="0">
            <a:spAutoFit/>
          </a:bodyPr>
          <a:lstStyle/>
          <a:p>
            <a:pPr>
              <a:spcAft>
                <a:spcPts val="600"/>
              </a:spcAft>
            </a:pPr>
            <a:r>
              <a:rPr lang="en-GB" sz="1200">
                <a:solidFill>
                  <a:srgbClr val="00133A"/>
                </a:solidFill>
              </a:rPr>
              <a:t>Sources: Cade (2014, Chapter 5), </a:t>
            </a:r>
            <a:r>
              <a:rPr lang="en-GB" sz="1400">
                <a:solidFill>
                  <a:srgbClr val="00133A"/>
                </a:solidFill>
              </a:rPr>
              <a:t>Bell (2005, Chapter </a:t>
            </a:r>
            <a:r>
              <a:rPr lang="en-GB" sz="1200">
                <a:solidFill>
                  <a:srgbClr val="00133A"/>
                </a:solidFill>
              </a:rPr>
              <a:t>4)</a:t>
            </a:r>
          </a:p>
        </p:txBody>
      </p:sp>
      <p:graphicFrame>
        <p:nvGraphicFramePr>
          <p:cNvPr id="27" name="Table 26">
            <a:extLst>
              <a:ext uri="{FF2B5EF4-FFF2-40B4-BE49-F238E27FC236}">
                <a16:creationId xmlns:a16="http://schemas.microsoft.com/office/drawing/2014/main" id="{A3E206CF-97C4-4D72-8A74-36D61AD3A9D3}"/>
              </a:ext>
            </a:extLst>
          </p:cNvPr>
          <p:cNvGraphicFramePr>
            <a:graphicFrameLocks noGrp="1"/>
          </p:cNvGraphicFramePr>
          <p:nvPr>
            <p:extLst>
              <p:ext uri="{D42A27DB-BD31-4B8C-83A1-F6EECF244321}">
                <p14:modId xmlns:p14="http://schemas.microsoft.com/office/powerpoint/2010/main" val="3518720239"/>
              </p:ext>
            </p:extLst>
          </p:nvPr>
        </p:nvGraphicFramePr>
        <p:xfrm>
          <a:off x="195347" y="176769"/>
          <a:ext cx="8824475" cy="4225775"/>
        </p:xfrm>
        <a:graphic>
          <a:graphicData uri="http://schemas.openxmlformats.org/drawingml/2006/table">
            <a:tbl>
              <a:tblPr firstRow="1" bandRow="1">
                <a:noFill/>
                <a:tableStyleId>{8EC20E35-A176-4012-BC5E-935CFFF8708E}</a:tableStyleId>
              </a:tblPr>
              <a:tblGrid>
                <a:gridCol w="2612446">
                  <a:extLst>
                    <a:ext uri="{9D8B030D-6E8A-4147-A177-3AD203B41FA5}">
                      <a16:colId xmlns:a16="http://schemas.microsoft.com/office/drawing/2014/main" val="20000"/>
                    </a:ext>
                  </a:extLst>
                </a:gridCol>
                <a:gridCol w="6212029">
                  <a:extLst>
                    <a:ext uri="{9D8B030D-6E8A-4147-A177-3AD203B41FA5}">
                      <a16:colId xmlns:a16="http://schemas.microsoft.com/office/drawing/2014/main" val="20001"/>
                    </a:ext>
                  </a:extLst>
                </a:gridCol>
              </a:tblGrid>
              <a:tr h="458140">
                <a:tc gridSpan="2">
                  <a:txBody>
                    <a:bodyPr/>
                    <a:lstStyle/>
                    <a:p>
                      <a:r>
                        <a:rPr lang="en-GB" sz="1800" b="1" cap="all" spc="150">
                          <a:solidFill>
                            <a:schemeClr val="lt1"/>
                          </a:solidFill>
                          <a:effectLst>
                            <a:outerShdw blurRad="38100" dist="38100" dir="2700000" algn="tl">
                              <a:srgbClr val="000000">
                                <a:alpha val="43137"/>
                              </a:srgbClr>
                            </a:outerShdw>
                          </a:effectLst>
                        </a:rPr>
                        <a:t>Requirements analysis</a:t>
                      </a:r>
                    </a:p>
                  </a:txBody>
                  <a:tcPr marL="95337" marR="95337" marT="95337" marB="95337">
                    <a:lnL w="12700" cmpd="sng">
                      <a:noFill/>
                    </a:lnL>
                    <a:lnR w="12700" cmpd="sng">
                      <a:noFill/>
                    </a:lnR>
                    <a:lnT w="12700" cmpd="sng">
                      <a:noFill/>
                    </a:lnT>
                    <a:lnB w="38100" cmpd="sng">
                      <a:noFill/>
                    </a:lnB>
                    <a:solidFill>
                      <a:srgbClr val="505356"/>
                    </a:solidFill>
                  </a:tcPr>
                </a:tc>
                <a:tc hMerge="1">
                  <a:txBody>
                    <a:bodyPr/>
                    <a:lstStyle/>
                    <a:p>
                      <a:endParaRPr lang="en-GB"/>
                    </a:p>
                  </a:txBody>
                  <a:tcPr/>
                </a:tc>
                <a:extLst>
                  <a:ext uri="{0D108BD9-81ED-4DB2-BD59-A6C34878D82A}">
                    <a16:rowId xmlns:a16="http://schemas.microsoft.com/office/drawing/2014/main" val="10000"/>
                  </a:ext>
                </a:extLst>
              </a:tr>
              <a:tr h="4203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cap="none" spc="0">
                          <a:solidFill>
                            <a:schemeClr val="tx1"/>
                          </a:solidFill>
                        </a:rPr>
                        <a:t>What is it?</a:t>
                      </a:r>
                    </a:p>
                  </a:txBody>
                  <a:tcPr marL="95337" marR="95337" marT="95337" marB="95337">
                    <a:lnL w="12700" cmpd="sng">
                      <a:noFill/>
                      <a:prstDash val="solid"/>
                    </a:lnL>
                    <a:lnR w="12700" cmpd="sng">
                      <a:noFill/>
                      <a:prstDash val="solid"/>
                    </a:lnR>
                    <a:lnT w="38100" cmpd="sng">
                      <a:noFill/>
                    </a:lnT>
                    <a:lnB w="12700" cmpd="sng">
                      <a:noFill/>
                      <a:prstDash val="solid"/>
                    </a:lnB>
                    <a:noFill/>
                  </a:tcPr>
                </a:tc>
                <a:tc>
                  <a:txBody>
                    <a:bodyPr/>
                    <a:lstStyle/>
                    <a:p>
                      <a:r>
                        <a:rPr lang="en-GB" sz="1200" b="1" cap="none" spc="0">
                          <a:solidFill>
                            <a:schemeClr val="tx1"/>
                          </a:solidFill>
                        </a:rPr>
                        <a:t>The process of discovering and documenting the requirements of a system</a:t>
                      </a:r>
                    </a:p>
                  </a:txBody>
                  <a:tcPr marL="95337" marR="95337" marT="95337" marB="9533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0001"/>
                  </a:ext>
                </a:extLst>
              </a:tr>
              <a:tr h="5840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cap="none" spc="0">
                          <a:solidFill>
                            <a:schemeClr val="tx1"/>
                          </a:solidFill>
                        </a:rPr>
                        <a:t>Purpose</a:t>
                      </a:r>
                    </a:p>
                  </a:txBody>
                  <a:tcPr marL="95337" marR="95337" marT="95337" marB="9533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cap="none" spc="0">
                          <a:solidFill>
                            <a:schemeClr val="tx1"/>
                          </a:solidFill>
                          <a:effectLst/>
                        </a:rPr>
                        <a:t>The purpose of requirements analysis is to discover and document the requirements of a system in an organised way with a sufficient level of detail to allow system design to proceed</a:t>
                      </a:r>
                      <a:endParaRPr lang="en-GB" sz="1200" b="1" cap="none" spc="0">
                        <a:solidFill>
                          <a:schemeClr val="tx1"/>
                        </a:solidFill>
                      </a:endParaRPr>
                    </a:p>
                  </a:txBody>
                  <a:tcPr marL="95337" marR="95337" marT="95337" marB="9533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0002"/>
                  </a:ext>
                </a:extLst>
              </a:tr>
              <a:tr h="7476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cap="none" spc="0">
                          <a:solidFill>
                            <a:schemeClr val="tx1"/>
                          </a:solidFill>
                        </a:rPr>
                        <a:t>Objectives</a:t>
                      </a:r>
                    </a:p>
                  </a:txBody>
                  <a:tcPr marL="95337" marR="95337" marT="95337" marB="95337">
                    <a:lnL w="12700" cmpd="sng">
                      <a:noFill/>
                      <a:prstDash val="solid"/>
                    </a:lnL>
                    <a:lnR w="12700" cmpd="sng">
                      <a:noFill/>
                      <a:prstDash val="solid"/>
                    </a:lnR>
                    <a:lnT w="12700" cmpd="sng">
                      <a:noFill/>
                      <a:prstDash val="solid"/>
                    </a:lnT>
                    <a:lnB w="12700" cmpd="sng">
                      <a:noFill/>
                      <a:prstDash val="soli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cap="none" spc="0">
                          <a:solidFill>
                            <a:schemeClr val="tx1"/>
                          </a:solidFill>
                        </a:rPr>
                        <a:t>To elicit requirements, analyse them to ensure the right level of quality and detail and review them and sign them off.  Configuration management, change control and traceability should also be initiated during requirements analysis</a:t>
                      </a:r>
                      <a:endParaRPr lang="en-GB" sz="1200" b="1" cap="none" spc="0" baseline="0">
                        <a:solidFill>
                          <a:schemeClr val="tx1"/>
                        </a:solidFill>
                      </a:endParaRPr>
                    </a:p>
                  </a:txBody>
                  <a:tcPr marL="95337" marR="95337" marT="95337" marB="9533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3"/>
                  </a:ext>
                </a:extLst>
              </a:tr>
              <a:tr h="4203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cap="none" spc="0">
                          <a:solidFill>
                            <a:schemeClr val="tx1"/>
                          </a:solidFill>
                        </a:rPr>
                        <a:t>Scope</a:t>
                      </a:r>
                    </a:p>
                  </a:txBody>
                  <a:tcPr marL="95337" marR="95337" marT="95337" marB="9533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GB" sz="1200" b="1" cap="none" spc="0">
                          <a:solidFill>
                            <a:schemeClr val="tx1"/>
                          </a:solidFill>
                        </a:rPr>
                        <a:t>The solution selected from the feasibility study</a:t>
                      </a:r>
                    </a:p>
                  </a:txBody>
                  <a:tcPr marL="95337" marR="95337" marT="95337" marB="9533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0004"/>
                  </a:ext>
                </a:extLst>
              </a:tr>
              <a:tr h="4203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cap="none" spc="0">
                          <a:solidFill>
                            <a:schemeClr val="tx1"/>
                          </a:solidFill>
                        </a:rPr>
                        <a:t>Inputs</a:t>
                      </a:r>
                    </a:p>
                  </a:txBody>
                  <a:tcPr marL="95337" marR="95337" marT="95337" marB="95337">
                    <a:lnL w="12700" cmpd="sng">
                      <a:noFill/>
                      <a:prstDash val="solid"/>
                    </a:lnL>
                    <a:lnR w="12700" cmpd="sng">
                      <a:noFill/>
                      <a:prstDash val="solid"/>
                    </a:lnR>
                    <a:lnT w="12700" cmpd="sng">
                      <a:noFill/>
                      <a:prstDash val="solid"/>
                    </a:lnT>
                    <a:lnB w="12700" cmpd="sng">
                      <a:noFill/>
                      <a:prstDash val="solid"/>
                    </a:lnB>
                    <a:noFill/>
                  </a:tcPr>
                </a:tc>
                <a:tc>
                  <a:txBody>
                    <a:bodyPr/>
                    <a:lstStyle/>
                    <a:p>
                      <a:r>
                        <a:rPr lang="en-GB" sz="1200" b="1" cap="none" spc="0">
                          <a:solidFill>
                            <a:schemeClr val="tx1"/>
                          </a:solidFill>
                        </a:rPr>
                        <a:t>Feasibility study, information from customers and users</a:t>
                      </a:r>
                    </a:p>
                  </a:txBody>
                  <a:tcPr marL="95337" marR="95337" marT="95337" marB="9533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5"/>
                  </a:ext>
                </a:extLst>
              </a:tr>
              <a:tr h="4203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cap="none" spc="0">
                          <a:solidFill>
                            <a:schemeClr val="tx1"/>
                          </a:solidFill>
                        </a:rPr>
                        <a:t>Outputs</a:t>
                      </a:r>
                    </a:p>
                  </a:txBody>
                  <a:tcPr marL="95337" marR="95337" marT="95337" marB="9533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GB" sz="1200" b="1" cap="none" spc="0">
                          <a:solidFill>
                            <a:schemeClr val="tx1"/>
                          </a:solidFill>
                        </a:rPr>
                        <a:t>Requirements catalogue, glossary of terms, functional models, data models</a:t>
                      </a:r>
                    </a:p>
                  </a:txBody>
                  <a:tcPr marL="95337" marR="95337" marT="95337" marB="9533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0006"/>
                  </a:ext>
                </a:extLst>
              </a:tr>
              <a:tr h="7476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cap="none" spc="0">
                          <a:solidFill>
                            <a:schemeClr val="tx1"/>
                          </a:solidFill>
                        </a:rPr>
                        <a:t>Interfaces with other stages</a:t>
                      </a:r>
                    </a:p>
                  </a:txBody>
                  <a:tcPr marL="95337" marR="95337" marT="95337" marB="95337">
                    <a:lnL w="12700" cmpd="sng">
                      <a:noFill/>
                      <a:prstDash val="solid"/>
                    </a:lnL>
                    <a:lnR w="12700" cmpd="sng">
                      <a:noFill/>
                      <a:prstDash val="solid"/>
                    </a:lnR>
                    <a:lnT w="12700" cmpd="sng">
                      <a:noFill/>
                      <a:prstDash val="solid"/>
                    </a:lnT>
                    <a:lnB w="12700" cmpd="sng">
                      <a:noFill/>
                      <a:prstDash val="soli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cap="none" spc="0">
                          <a:solidFill>
                            <a:schemeClr val="tx1"/>
                          </a:solidFill>
                        </a:rPr>
                        <a:t>Feasibility report</a:t>
                      </a:r>
                      <a:r>
                        <a:rPr lang="en-GB" sz="1200" b="1" cap="none" spc="0" baseline="0">
                          <a:solidFill>
                            <a:schemeClr val="tx1"/>
                          </a:solidFill>
                        </a:rPr>
                        <a:t> from feasibility study &amp; requirements catalogue, glossary of terms, functional models, data models to design phase; requirements catalogue will be used in testing stage to devise user acceptance tests</a:t>
                      </a:r>
                      <a:endParaRPr lang="en-GB" sz="1200" b="1" cap="none" spc="0">
                        <a:solidFill>
                          <a:schemeClr val="tx1"/>
                        </a:solidFill>
                      </a:endParaRPr>
                    </a:p>
                  </a:txBody>
                  <a:tcPr marL="95337" marR="95337" marT="95337" marB="9533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118107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265FA8F-035D-4B36-950E-FE4EB706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00E9BC5-9662-4990-B704-C99846AF9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D3FD0FA2-301C-4DE0-A224-4432DD18D9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75420"/>
            <a:ext cx="9036544" cy="4093306"/>
            <a:chOff x="1" y="2075420"/>
            <a:chExt cx="12048729" cy="4093306"/>
          </a:xfrm>
        </p:grpSpPr>
        <p:sp>
          <p:nvSpPr>
            <p:cNvPr id="55" name="Oval 54">
              <a:extLst>
                <a:ext uri="{FF2B5EF4-FFF2-40B4-BE49-F238E27FC236}">
                  <a16:creationId xmlns:a16="http://schemas.microsoft.com/office/drawing/2014/main" id="{3860D23E-F2A4-4133-900D-8FE9F0454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53B140-EBA7-4C15-BC9F-0240BE79F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EFDB6EC-D41C-4852-B28D-8BC15E813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D93DEC0-CFC4-4721-AE62-659B48370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F1F1BEC-6B31-4F4D-B44F-4A90C5C3E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B15B2AB-821C-4178-96A6-F4AF9FA47A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C6E259F2-9362-412C-A479-9DF97405C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79052" y="1131512"/>
            <a:ext cx="2796461"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8808773A-7E2A-4725-A18F-9F75C8B704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317578"/>
            <a:ext cx="411480" cy="549007"/>
            <a:chOff x="7029447" y="3514725"/>
            <a:chExt cx="1285875" cy="549007"/>
          </a:xfrm>
        </p:grpSpPr>
        <p:cxnSp>
          <p:nvCxnSpPr>
            <p:cNvPr id="65" name="Straight Connector 64">
              <a:extLst>
                <a:ext uri="{FF2B5EF4-FFF2-40B4-BE49-F238E27FC236}">
                  <a16:creationId xmlns:a16="http://schemas.microsoft.com/office/drawing/2014/main" id="{C71ABF04-1C8A-45B6-BE3F-12BEF6EC8B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AA98405-B7EE-4E7B-BEC9-137A245B0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8BB89F1-3FCD-485B-84A8-6FD774C9A8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5A07755-CEAE-4C7E-9CE6-6EC5570C07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0" name="Rectangle 69">
            <a:extLst>
              <a:ext uri="{FF2B5EF4-FFF2-40B4-BE49-F238E27FC236}">
                <a16:creationId xmlns:a16="http://schemas.microsoft.com/office/drawing/2014/main" id="{BBB0790C-FC84-4BFB-B9A0-716303B8F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140785"/>
            <a:ext cx="4571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48B3BD25-0D0D-4469-8795-BB3D2C29E5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45785" y="5940560"/>
            <a:ext cx="1285875" cy="549007"/>
            <a:chOff x="7029447" y="3514725"/>
            <a:chExt cx="1285875" cy="549007"/>
          </a:xfrm>
        </p:grpSpPr>
        <p:cxnSp>
          <p:nvCxnSpPr>
            <p:cNvPr id="73" name="Straight Connector 72">
              <a:extLst>
                <a:ext uri="{FF2B5EF4-FFF2-40B4-BE49-F238E27FC236}">
                  <a16:creationId xmlns:a16="http://schemas.microsoft.com/office/drawing/2014/main" id="{3A1C1F71-140C-4409-A3B1-9501B1D87A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B703E7C-014A-4E78-875A-42B3BF5704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AF46B06-782E-4219-B933-ACD2C9C210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4BB4BCF-165C-4121-8CB6-65692E89E4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8" name="Oval 77">
            <a:extLst>
              <a:ext uri="{FF2B5EF4-FFF2-40B4-BE49-F238E27FC236}">
                <a16:creationId xmlns:a16="http://schemas.microsoft.com/office/drawing/2014/main" id="{32E16238-A3AC-483C-8D5D-CCBE10D13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500000">
            <a:off x="-704899" y="982838"/>
            <a:ext cx="6233807" cy="4675355"/>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8880" y="225839"/>
            <a:ext cx="8942866" cy="1207844"/>
          </a:xfrm>
          <a:noFill/>
        </p:spPr>
        <p:txBody>
          <a:bodyPr vert="horz" lIns="91440" tIns="45720" rIns="91440" bIns="45720" rtlCol="0" anchor="ctr">
            <a:normAutofit/>
          </a:bodyPr>
          <a:lstStyle/>
          <a:p>
            <a:r>
              <a:rPr lang="en-GB" sz="4200" kern="1200" noProof="0">
                <a:solidFill>
                  <a:schemeClr val="bg1"/>
                </a:solidFill>
                <a:latin typeface="+mj-lt"/>
                <a:ea typeface="+mj-ea"/>
                <a:cs typeface="+mj-cs"/>
              </a:rPr>
              <a:t>Requirement analysis</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473202" y="6308832"/>
            <a:ext cx="6240541" cy="548640"/>
          </a:xfrm>
        </p:spPr>
        <p:txBody>
          <a:bodyPr vert="horz" lIns="91440" tIns="45720" rIns="91440" bIns="45720" rtlCol="0" anchor="ctr">
            <a:normAutofit/>
          </a:bodyPr>
          <a:lstStyle/>
          <a:p>
            <a:pPr algn="just" defTabSz="914400">
              <a:spcAft>
                <a:spcPts val="600"/>
              </a:spcAft>
            </a:pPr>
            <a:r>
              <a:rPr lang="en-US" sz="900" kern="1200">
                <a:solidFill>
                  <a:schemeClr val="bg1"/>
                </a:solidFill>
                <a:latin typeface="+mn-lt"/>
                <a:ea typeface="+mn-ea"/>
                <a:cs typeface="+mn-cs"/>
              </a:rPr>
              <a:t>www.justit.co.uk</a:t>
            </a:r>
          </a:p>
        </p:txBody>
      </p:sp>
      <p:sp>
        <p:nvSpPr>
          <p:cNvPr id="28" name="TextBox 27">
            <a:extLst>
              <a:ext uri="{FF2B5EF4-FFF2-40B4-BE49-F238E27FC236}">
                <a16:creationId xmlns:a16="http://schemas.microsoft.com/office/drawing/2014/main" id="{37789E0E-9189-4EFE-8C7D-7CC025AA92F8}"/>
              </a:ext>
            </a:extLst>
          </p:cNvPr>
          <p:cNvSpPr txBox="1"/>
          <p:nvPr/>
        </p:nvSpPr>
        <p:spPr>
          <a:xfrm>
            <a:off x="395536" y="2328899"/>
            <a:ext cx="1649173" cy="646331"/>
          </a:xfrm>
          <a:prstGeom prst="rect">
            <a:avLst/>
          </a:prstGeom>
          <a:noFill/>
          <a:ln>
            <a:solidFill>
              <a:schemeClr val="bg1"/>
            </a:solidFill>
          </a:ln>
        </p:spPr>
        <p:txBody>
          <a:bodyPr wrap="square" rtlCol="0">
            <a:spAutoFit/>
          </a:bodyPr>
          <a:lstStyle/>
          <a:p>
            <a:r>
              <a:rPr lang="en-GB">
                <a:solidFill>
                  <a:schemeClr val="bg1"/>
                </a:solidFill>
                <a:highlight>
                  <a:srgbClr val="FFFF00"/>
                </a:highlight>
              </a:rPr>
              <a:t>Requirements elicitation</a:t>
            </a:r>
          </a:p>
        </p:txBody>
      </p:sp>
      <p:sp>
        <p:nvSpPr>
          <p:cNvPr id="29" name="TextBox 28">
            <a:extLst>
              <a:ext uri="{FF2B5EF4-FFF2-40B4-BE49-F238E27FC236}">
                <a16:creationId xmlns:a16="http://schemas.microsoft.com/office/drawing/2014/main" id="{B474D7AF-A477-4E4D-8C19-A2CC76A1C3B6}"/>
              </a:ext>
            </a:extLst>
          </p:cNvPr>
          <p:cNvSpPr txBox="1"/>
          <p:nvPr/>
        </p:nvSpPr>
        <p:spPr>
          <a:xfrm>
            <a:off x="3779912" y="2350621"/>
            <a:ext cx="1653367" cy="646331"/>
          </a:xfrm>
          <a:prstGeom prst="rect">
            <a:avLst/>
          </a:prstGeom>
          <a:noFill/>
          <a:ln>
            <a:solidFill>
              <a:schemeClr val="bg1"/>
            </a:solidFill>
          </a:ln>
        </p:spPr>
        <p:txBody>
          <a:bodyPr wrap="square" rtlCol="0">
            <a:spAutoFit/>
          </a:bodyPr>
          <a:lstStyle/>
          <a:p>
            <a:r>
              <a:rPr lang="en-GB">
                <a:solidFill>
                  <a:schemeClr val="bg1"/>
                </a:solidFill>
              </a:rPr>
              <a:t>Requirements analysis activity</a:t>
            </a:r>
          </a:p>
        </p:txBody>
      </p:sp>
      <p:sp>
        <p:nvSpPr>
          <p:cNvPr id="30" name="TextBox 29">
            <a:extLst>
              <a:ext uri="{FF2B5EF4-FFF2-40B4-BE49-F238E27FC236}">
                <a16:creationId xmlns:a16="http://schemas.microsoft.com/office/drawing/2014/main" id="{3C5C1BBC-1176-405B-9C4A-01AB2C01003B}"/>
              </a:ext>
            </a:extLst>
          </p:cNvPr>
          <p:cNvSpPr txBox="1"/>
          <p:nvPr/>
        </p:nvSpPr>
        <p:spPr>
          <a:xfrm>
            <a:off x="6993751" y="2299316"/>
            <a:ext cx="1665089" cy="646331"/>
          </a:xfrm>
          <a:prstGeom prst="rect">
            <a:avLst/>
          </a:prstGeom>
          <a:noFill/>
          <a:ln>
            <a:solidFill>
              <a:schemeClr val="bg1"/>
            </a:solidFill>
          </a:ln>
        </p:spPr>
        <p:txBody>
          <a:bodyPr wrap="square" rtlCol="0">
            <a:spAutoFit/>
          </a:bodyPr>
          <a:lstStyle/>
          <a:p>
            <a:r>
              <a:rPr lang="en-GB">
                <a:solidFill>
                  <a:schemeClr val="bg1"/>
                </a:solidFill>
                <a:highlight>
                  <a:srgbClr val="FFFF00"/>
                </a:highlight>
              </a:rPr>
              <a:t>Requirements validation</a:t>
            </a:r>
          </a:p>
        </p:txBody>
      </p:sp>
      <p:sp>
        <p:nvSpPr>
          <p:cNvPr id="31" name="TextBox 30">
            <a:extLst>
              <a:ext uri="{FF2B5EF4-FFF2-40B4-BE49-F238E27FC236}">
                <a16:creationId xmlns:a16="http://schemas.microsoft.com/office/drawing/2014/main" id="{079ACFFA-DBB6-4093-8BDA-921463F55283}"/>
              </a:ext>
            </a:extLst>
          </p:cNvPr>
          <p:cNvSpPr txBox="1"/>
          <p:nvPr/>
        </p:nvSpPr>
        <p:spPr>
          <a:xfrm>
            <a:off x="1135186" y="4486397"/>
            <a:ext cx="1683666" cy="646331"/>
          </a:xfrm>
          <a:prstGeom prst="rect">
            <a:avLst/>
          </a:prstGeom>
          <a:solidFill>
            <a:schemeClr val="bg1"/>
          </a:solidFill>
          <a:ln>
            <a:solidFill>
              <a:schemeClr val="tx1"/>
            </a:solidFill>
          </a:ln>
        </p:spPr>
        <p:txBody>
          <a:bodyPr wrap="square" rtlCol="0">
            <a:spAutoFit/>
          </a:bodyPr>
          <a:lstStyle/>
          <a:p>
            <a:r>
              <a:rPr lang="en-GB"/>
              <a:t>Requirements catalogue</a:t>
            </a:r>
          </a:p>
        </p:txBody>
      </p:sp>
      <p:sp>
        <p:nvSpPr>
          <p:cNvPr id="32" name="TextBox 31">
            <a:extLst>
              <a:ext uri="{FF2B5EF4-FFF2-40B4-BE49-F238E27FC236}">
                <a16:creationId xmlns:a16="http://schemas.microsoft.com/office/drawing/2014/main" id="{F48B3476-8FDA-4AC8-81B1-529EA1338ADE}"/>
              </a:ext>
            </a:extLst>
          </p:cNvPr>
          <p:cNvSpPr txBox="1"/>
          <p:nvPr/>
        </p:nvSpPr>
        <p:spPr>
          <a:xfrm>
            <a:off x="3347864" y="4486398"/>
            <a:ext cx="1334196" cy="646331"/>
          </a:xfrm>
          <a:prstGeom prst="rect">
            <a:avLst/>
          </a:prstGeom>
          <a:solidFill>
            <a:schemeClr val="bg1"/>
          </a:solidFill>
          <a:ln>
            <a:solidFill>
              <a:schemeClr val="tx1"/>
            </a:solidFill>
          </a:ln>
        </p:spPr>
        <p:txBody>
          <a:bodyPr wrap="square" rtlCol="0">
            <a:spAutoFit/>
          </a:bodyPr>
          <a:lstStyle/>
          <a:p>
            <a:r>
              <a:rPr lang="en-GB"/>
              <a:t>Glossary of terms</a:t>
            </a:r>
          </a:p>
        </p:txBody>
      </p:sp>
      <p:sp>
        <p:nvSpPr>
          <p:cNvPr id="33" name="TextBox 32">
            <a:extLst>
              <a:ext uri="{FF2B5EF4-FFF2-40B4-BE49-F238E27FC236}">
                <a16:creationId xmlns:a16="http://schemas.microsoft.com/office/drawing/2014/main" id="{BEB180B4-E1A0-4955-B7EE-43DA7B1FC8ED}"/>
              </a:ext>
            </a:extLst>
          </p:cNvPr>
          <p:cNvSpPr txBox="1"/>
          <p:nvPr/>
        </p:nvSpPr>
        <p:spPr>
          <a:xfrm>
            <a:off x="5220072" y="4483466"/>
            <a:ext cx="1334196" cy="646331"/>
          </a:xfrm>
          <a:prstGeom prst="rect">
            <a:avLst/>
          </a:prstGeom>
          <a:solidFill>
            <a:schemeClr val="bg1"/>
          </a:solidFill>
          <a:ln>
            <a:solidFill>
              <a:schemeClr val="tx1"/>
            </a:solidFill>
          </a:ln>
        </p:spPr>
        <p:txBody>
          <a:bodyPr wrap="square" rtlCol="0">
            <a:spAutoFit/>
          </a:bodyPr>
          <a:lstStyle/>
          <a:p>
            <a:r>
              <a:rPr lang="en-GB"/>
              <a:t>Functional models</a:t>
            </a:r>
          </a:p>
        </p:txBody>
      </p:sp>
      <p:sp>
        <p:nvSpPr>
          <p:cNvPr id="34" name="TextBox 33">
            <a:extLst>
              <a:ext uri="{FF2B5EF4-FFF2-40B4-BE49-F238E27FC236}">
                <a16:creationId xmlns:a16="http://schemas.microsoft.com/office/drawing/2014/main" id="{9BB6DA54-AE01-4ADB-8998-B1D72AE205D8}"/>
              </a:ext>
            </a:extLst>
          </p:cNvPr>
          <p:cNvSpPr txBox="1"/>
          <p:nvPr/>
        </p:nvSpPr>
        <p:spPr>
          <a:xfrm>
            <a:off x="7020272" y="4510861"/>
            <a:ext cx="1334196" cy="646331"/>
          </a:xfrm>
          <a:prstGeom prst="rect">
            <a:avLst/>
          </a:prstGeom>
          <a:solidFill>
            <a:schemeClr val="bg1"/>
          </a:solidFill>
          <a:ln>
            <a:solidFill>
              <a:schemeClr val="tx1"/>
            </a:solidFill>
          </a:ln>
        </p:spPr>
        <p:txBody>
          <a:bodyPr wrap="square" rtlCol="0">
            <a:spAutoFit/>
          </a:bodyPr>
          <a:lstStyle/>
          <a:p>
            <a:r>
              <a:rPr lang="en-GB"/>
              <a:t>Data models</a:t>
            </a:r>
          </a:p>
        </p:txBody>
      </p:sp>
      <p:sp>
        <p:nvSpPr>
          <p:cNvPr id="35" name="TextBox 34">
            <a:extLst>
              <a:ext uri="{FF2B5EF4-FFF2-40B4-BE49-F238E27FC236}">
                <a16:creationId xmlns:a16="http://schemas.microsoft.com/office/drawing/2014/main" id="{AC632B34-AD25-4DDF-9338-158924E983E8}"/>
              </a:ext>
            </a:extLst>
          </p:cNvPr>
          <p:cNvSpPr txBox="1"/>
          <p:nvPr/>
        </p:nvSpPr>
        <p:spPr>
          <a:xfrm>
            <a:off x="770646" y="5319006"/>
            <a:ext cx="2205641" cy="646331"/>
          </a:xfrm>
          <a:prstGeom prst="rect">
            <a:avLst/>
          </a:prstGeom>
          <a:noFill/>
          <a:ln>
            <a:solidFill>
              <a:schemeClr val="bg1"/>
            </a:solidFill>
          </a:ln>
        </p:spPr>
        <p:txBody>
          <a:bodyPr wrap="square" rtlCol="0">
            <a:spAutoFit/>
          </a:bodyPr>
          <a:lstStyle/>
          <a:p>
            <a:r>
              <a:rPr lang="en-GB">
                <a:solidFill>
                  <a:schemeClr val="bg1"/>
                </a:solidFill>
              </a:rPr>
              <a:t>Configuration management</a:t>
            </a:r>
          </a:p>
        </p:txBody>
      </p:sp>
      <p:sp>
        <p:nvSpPr>
          <p:cNvPr id="36" name="TextBox 35">
            <a:extLst>
              <a:ext uri="{FF2B5EF4-FFF2-40B4-BE49-F238E27FC236}">
                <a16:creationId xmlns:a16="http://schemas.microsoft.com/office/drawing/2014/main" id="{629E86D3-60B7-45F0-9964-6B1E3C55535F}"/>
              </a:ext>
            </a:extLst>
          </p:cNvPr>
          <p:cNvSpPr txBox="1"/>
          <p:nvPr/>
        </p:nvSpPr>
        <p:spPr>
          <a:xfrm>
            <a:off x="3943005" y="5362669"/>
            <a:ext cx="2123636" cy="646331"/>
          </a:xfrm>
          <a:prstGeom prst="rect">
            <a:avLst/>
          </a:prstGeom>
          <a:noFill/>
          <a:ln>
            <a:solidFill>
              <a:schemeClr val="bg1"/>
            </a:solidFill>
          </a:ln>
        </p:spPr>
        <p:txBody>
          <a:bodyPr wrap="square" rtlCol="0">
            <a:spAutoFit/>
          </a:bodyPr>
          <a:lstStyle/>
          <a:p>
            <a:r>
              <a:rPr lang="en-GB">
                <a:solidFill>
                  <a:schemeClr val="bg1"/>
                </a:solidFill>
              </a:rPr>
              <a:t>Change control</a:t>
            </a:r>
          </a:p>
          <a:p>
            <a:endParaRPr lang="en-GB"/>
          </a:p>
        </p:txBody>
      </p:sp>
      <p:sp>
        <p:nvSpPr>
          <p:cNvPr id="37" name="TextBox 36">
            <a:extLst>
              <a:ext uri="{FF2B5EF4-FFF2-40B4-BE49-F238E27FC236}">
                <a16:creationId xmlns:a16="http://schemas.microsoft.com/office/drawing/2014/main" id="{589EA8D5-91B4-4EED-86AF-2A6D978C6AA1}"/>
              </a:ext>
            </a:extLst>
          </p:cNvPr>
          <p:cNvSpPr txBox="1"/>
          <p:nvPr/>
        </p:nvSpPr>
        <p:spPr>
          <a:xfrm>
            <a:off x="6748302" y="5319006"/>
            <a:ext cx="1369393" cy="646331"/>
          </a:xfrm>
          <a:prstGeom prst="rect">
            <a:avLst/>
          </a:prstGeom>
          <a:noFill/>
          <a:ln>
            <a:solidFill>
              <a:schemeClr val="bg1"/>
            </a:solidFill>
          </a:ln>
        </p:spPr>
        <p:txBody>
          <a:bodyPr wrap="square" rtlCol="0">
            <a:spAutoFit/>
          </a:bodyPr>
          <a:lstStyle/>
          <a:p>
            <a:r>
              <a:rPr lang="en-GB">
                <a:solidFill>
                  <a:schemeClr val="bg1"/>
                </a:solidFill>
              </a:rPr>
              <a:t>Traceability</a:t>
            </a:r>
          </a:p>
          <a:p>
            <a:endParaRPr lang="en-GB"/>
          </a:p>
        </p:txBody>
      </p:sp>
      <p:sp>
        <p:nvSpPr>
          <p:cNvPr id="38" name="TextBox 37">
            <a:extLst>
              <a:ext uri="{FF2B5EF4-FFF2-40B4-BE49-F238E27FC236}">
                <a16:creationId xmlns:a16="http://schemas.microsoft.com/office/drawing/2014/main" id="{8DF71B1D-B1FD-4D8D-BE95-4D20CB720D64}"/>
              </a:ext>
            </a:extLst>
          </p:cNvPr>
          <p:cNvSpPr txBox="1"/>
          <p:nvPr/>
        </p:nvSpPr>
        <p:spPr>
          <a:xfrm>
            <a:off x="3944671" y="3828461"/>
            <a:ext cx="2256904" cy="523220"/>
          </a:xfrm>
          <a:prstGeom prst="rect">
            <a:avLst/>
          </a:prstGeom>
          <a:noFill/>
        </p:spPr>
        <p:txBody>
          <a:bodyPr wrap="square" rtlCol="0">
            <a:spAutoFit/>
          </a:bodyPr>
          <a:lstStyle/>
          <a:p>
            <a:r>
              <a:rPr lang="en-GB" sz="1400" b="1">
                <a:solidFill>
                  <a:schemeClr val="bg1"/>
                </a:solidFill>
              </a:rPr>
              <a:t>Requirements documentation</a:t>
            </a:r>
          </a:p>
        </p:txBody>
      </p:sp>
      <p:cxnSp>
        <p:nvCxnSpPr>
          <p:cNvPr id="39" name="Straight Arrow Connector 38">
            <a:extLst>
              <a:ext uri="{FF2B5EF4-FFF2-40B4-BE49-F238E27FC236}">
                <a16:creationId xmlns:a16="http://schemas.microsoft.com/office/drawing/2014/main" id="{BA2F3227-3A89-47C9-B8FF-440BBB488C0A}"/>
              </a:ext>
            </a:extLst>
          </p:cNvPr>
          <p:cNvCxnSpPr>
            <a:cxnSpLocks/>
          </p:cNvCxnSpPr>
          <p:nvPr/>
        </p:nvCxnSpPr>
        <p:spPr>
          <a:xfrm flipV="1">
            <a:off x="2251775" y="2500837"/>
            <a:ext cx="1354789" cy="94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A9927D-214F-4A93-AFB3-EEBF4CF04453}"/>
              </a:ext>
            </a:extLst>
          </p:cNvPr>
          <p:cNvCxnSpPr>
            <a:cxnSpLocks/>
          </p:cNvCxnSpPr>
          <p:nvPr/>
        </p:nvCxnSpPr>
        <p:spPr>
          <a:xfrm>
            <a:off x="5580112" y="2492895"/>
            <a:ext cx="1267337" cy="794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039051A-1100-44DB-A518-FF4847F5CE89}"/>
              </a:ext>
            </a:extLst>
          </p:cNvPr>
          <p:cNvCxnSpPr>
            <a:cxnSpLocks/>
          </p:cNvCxnSpPr>
          <p:nvPr/>
        </p:nvCxnSpPr>
        <p:spPr>
          <a:xfrm>
            <a:off x="2251775" y="2964623"/>
            <a:ext cx="1354789" cy="0"/>
          </a:xfrm>
          <a:prstGeom prst="straightConnector1">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2F10C6D-41A8-4ECF-9EA0-E2A4880F4A16}"/>
              </a:ext>
            </a:extLst>
          </p:cNvPr>
          <p:cNvCxnSpPr>
            <a:cxnSpLocks/>
          </p:cNvCxnSpPr>
          <p:nvPr/>
        </p:nvCxnSpPr>
        <p:spPr>
          <a:xfrm>
            <a:off x="6993751" y="3256341"/>
            <a:ext cx="0" cy="752835"/>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FB447C7-6744-4786-AEC0-247BAE337388}"/>
              </a:ext>
            </a:extLst>
          </p:cNvPr>
          <p:cNvSpPr/>
          <p:nvPr/>
        </p:nvSpPr>
        <p:spPr>
          <a:xfrm>
            <a:off x="383989" y="2318257"/>
            <a:ext cx="8305164" cy="38409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8F15CB9D-E361-4F57-BA20-181DA53C2893}"/>
              </a:ext>
            </a:extLst>
          </p:cNvPr>
          <p:cNvSpPr txBox="1"/>
          <p:nvPr/>
        </p:nvSpPr>
        <p:spPr>
          <a:xfrm flipH="1">
            <a:off x="408262" y="1179164"/>
            <a:ext cx="4324182" cy="461665"/>
          </a:xfrm>
          <a:prstGeom prst="rect">
            <a:avLst/>
          </a:prstGeom>
          <a:noFill/>
        </p:spPr>
        <p:txBody>
          <a:bodyPr wrap="square" rtlCol="0">
            <a:spAutoFit/>
          </a:bodyPr>
          <a:lstStyle/>
          <a:p>
            <a:r>
              <a:rPr lang="en-GB" sz="2400" b="1">
                <a:solidFill>
                  <a:schemeClr val="bg1"/>
                </a:solidFill>
              </a:rPr>
              <a:t>Requirements management</a:t>
            </a:r>
          </a:p>
        </p:txBody>
      </p:sp>
      <p:sp>
        <p:nvSpPr>
          <p:cNvPr id="45" name="Rectangle 44">
            <a:extLst>
              <a:ext uri="{FF2B5EF4-FFF2-40B4-BE49-F238E27FC236}">
                <a16:creationId xmlns:a16="http://schemas.microsoft.com/office/drawing/2014/main" id="{18ABEFB5-B3F0-460E-BE4C-73D4EFF9BBD6}"/>
              </a:ext>
            </a:extLst>
          </p:cNvPr>
          <p:cNvSpPr/>
          <p:nvPr/>
        </p:nvSpPr>
        <p:spPr>
          <a:xfrm>
            <a:off x="993588" y="2352279"/>
            <a:ext cx="7124107" cy="25609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4165AF45-6D38-4C99-A5D8-4460DC98B09A}"/>
              </a:ext>
            </a:extLst>
          </p:cNvPr>
          <p:cNvSpPr txBox="1"/>
          <p:nvPr/>
        </p:nvSpPr>
        <p:spPr>
          <a:xfrm flipH="1">
            <a:off x="467544" y="1597077"/>
            <a:ext cx="3714611" cy="369332"/>
          </a:xfrm>
          <a:prstGeom prst="rect">
            <a:avLst/>
          </a:prstGeom>
          <a:noFill/>
        </p:spPr>
        <p:txBody>
          <a:bodyPr wrap="square" rtlCol="0">
            <a:spAutoFit/>
          </a:bodyPr>
          <a:lstStyle/>
          <a:p>
            <a:r>
              <a:rPr lang="en-GB">
                <a:solidFill>
                  <a:schemeClr val="bg1"/>
                </a:solidFill>
              </a:rPr>
              <a:t>Requirements analysis stage in SDLC</a:t>
            </a:r>
          </a:p>
        </p:txBody>
      </p:sp>
      <p:sp>
        <p:nvSpPr>
          <p:cNvPr id="22" name="Rectangle 21">
            <a:extLst>
              <a:ext uri="{FF2B5EF4-FFF2-40B4-BE49-F238E27FC236}">
                <a16:creationId xmlns:a16="http://schemas.microsoft.com/office/drawing/2014/main" id="{274FB625-2B5C-4D50-9238-6EDAE9AC6F43}"/>
              </a:ext>
            </a:extLst>
          </p:cNvPr>
          <p:cNvSpPr/>
          <p:nvPr/>
        </p:nvSpPr>
        <p:spPr>
          <a:xfrm>
            <a:off x="405291" y="3040489"/>
            <a:ext cx="2090923" cy="1169551"/>
          </a:xfrm>
          <a:prstGeom prst="rect">
            <a:avLst/>
          </a:prstGeom>
        </p:spPr>
        <p:txBody>
          <a:bodyPr wrap="square">
            <a:spAutoFit/>
          </a:bodyPr>
          <a:lstStyle/>
          <a:p>
            <a:r>
              <a:rPr lang="en-GB" sz="1400">
                <a:solidFill>
                  <a:schemeClr val="bg1"/>
                </a:solidFill>
              </a:rPr>
              <a:t>Finding out what the requirements are</a:t>
            </a:r>
          </a:p>
          <a:p>
            <a:r>
              <a:rPr lang="en-GB" sz="1400">
                <a:solidFill>
                  <a:schemeClr val="bg1"/>
                </a:solidFill>
              </a:rPr>
              <a:t>Talking to users and other stakeholders about what the system should do.  </a:t>
            </a:r>
          </a:p>
        </p:txBody>
      </p:sp>
      <p:sp>
        <p:nvSpPr>
          <p:cNvPr id="23" name="Rectangle 22">
            <a:extLst>
              <a:ext uri="{FF2B5EF4-FFF2-40B4-BE49-F238E27FC236}">
                <a16:creationId xmlns:a16="http://schemas.microsoft.com/office/drawing/2014/main" id="{0D8FDFD2-B7D3-4171-A8BF-0E7D5F62BA7B}"/>
              </a:ext>
            </a:extLst>
          </p:cNvPr>
          <p:cNvSpPr/>
          <p:nvPr/>
        </p:nvSpPr>
        <p:spPr>
          <a:xfrm>
            <a:off x="6691287" y="3124125"/>
            <a:ext cx="2201193" cy="1384995"/>
          </a:xfrm>
          <a:prstGeom prst="rect">
            <a:avLst/>
          </a:prstGeom>
        </p:spPr>
        <p:txBody>
          <a:bodyPr wrap="square">
            <a:spAutoFit/>
          </a:bodyPr>
          <a:lstStyle/>
          <a:p>
            <a:pPr lvl="1"/>
            <a:r>
              <a:rPr lang="en-US" sz="1200">
                <a:solidFill>
                  <a:schemeClr val="bg1"/>
                </a:solidFill>
              </a:rPr>
              <a:t>Making sure the requirements </a:t>
            </a:r>
            <a:r>
              <a:rPr lang="en-GB" sz="1200">
                <a:solidFill>
                  <a:schemeClr val="bg1"/>
                </a:solidFill>
              </a:rPr>
              <a:t>meet the standards of ‘good’ requirements</a:t>
            </a:r>
          </a:p>
          <a:p>
            <a:pPr lvl="1"/>
            <a:r>
              <a:rPr lang="en-GB" sz="1200">
                <a:solidFill>
                  <a:schemeClr val="bg1"/>
                </a:solidFill>
              </a:rPr>
              <a:t>Further elicitation of requirements may be needed</a:t>
            </a:r>
          </a:p>
        </p:txBody>
      </p:sp>
      <p:sp>
        <p:nvSpPr>
          <p:cNvPr id="24" name="Rectangle 23">
            <a:extLst>
              <a:ext uri="{FF2B5EF4-FFF2-40B4-BE49-F238E27FC236}">
                <a16:creationId xmlns:a16="http://schemas.microsoft.com/office/drawing/2014/main" id="{033162FD-A31D-4FA0-AACC-FF24C6DC7313}"/>
              </a:ext>
            </a:extLst>
          </p:cNvPr>
          <p:cNvSpPr/>
          <p:nvPr/>
        </p:nvSpPr>
        <p:spPr>
          <a:xfrm>
            <a:off x="3508579" y="3126859"/>
            <a:ext cx="2762112" cy="646331"/>
          </a:xfrm>
          <a:prstGeom prst="rect">
            <a:avLst/>
          </a:prstGeom>
        </p:spPr>
        <p:txBody>
          <a:bodyPr wrap="square">
            <a:spAutoFit/>
          </a:bodyPr>
          <a:lstStyle/>
          <a:p>
            <a:r>
              <a:rPr lang="en-GB" sz="1200">
                <a:solidFill>
                  <a:schemeClr val="bg1"/>
                </a:solidFill>
              </a:rPr>
              <a:t>Do we have the right information?</a:t>
            </a:r>
          </a:p>
          <a:p>
            <a:r>
              <a:rPr lang="en-GB" sz="1200">
                <a:solidFill>
                  <a:schemeClr val="bg1"/>
                </a:solidFill>
              </a:rPr>
              <a:t>Are we building the right system?</a:t>
            </a:r>
          </a:p>
          <a:p>
            <a:r>
              <a:rPr lang="en-GB" sz="1200">
                <a:solidFill>
                  <a:schemeClr val="bg1"/>
                </a:solidFill>
              </a:rPr>
              <a:t>Signed off before proceeding</a:t>
            </a:r>
          </a:p>
        </p:txBody>
      </p:sp>
      <p:sp>
        <p:nvSpPr>
          <p:cNvPr id="48" name="TextBox 47">
            <a:extLst>
              <a:ext uri="{FF2B5EF4-FFF2-40B4-BE49-F238E27FC236}">
                <a16:creationId xmlns:a16="http://schemas.microsoft.com/office/drawing/2014/main" id="{ED11286A-C24D-4801-87BF-9AFF8D6DE3C7}"/>
              </a:ext>
            </a:extLst>
          </p:cNvPr>
          <p:cNvSpPr txBox="1"/>
          <p:nvPr/>
        </p:nvSpPr>
        <p:spPr>
          <a:xfrm>
            <a:off x="6418263" y="6406764"/>
            <a:ext cx="2366545" cy="338554"/>
          </a:xfrm>
          <a:prstGeom prst="rect">
            <a:avLst/>
          </a:prstGeom>
          <a:noFill/>
        </p:spPr>
        <p:txBody>
          <a:bodyPr wrap="none" rtlCol="0">
            <a:spAutoFit/>
          </a:bodyPr>
          <a:lstStyle/>
          <a:p>
            <a:r>
              <a:rPr lang="en-GB" sz="1600">
                <a:solidFill>
                  <a:schemeClr val="bg1"/>
                </a:solidFill>
              </a:rPr>
              <a:t>Source: </a:t>
            </a:r>
            <a:r>
              <a:rPr lang="en-GB" sz="1600" err="1">
                <a:solidFill>
                  <a:schemeClr val="bg1"/>
                </a:solidFill>
              </a:rPr>
              <a:t>Cadle</a:t>
            </a:r>
            <a:r>
              <a:rPr lang="en-GB" sz="1600">
                <a:solidFill>
                  <a:schemeClr val="bg1"/>
                </a:solidFill>
              </a:rPr>
              <a:t> (2014, p 61)</a:t>
            </a:r>
          </a:p>
        </p:txBody>
      </p:sp>
    </p:spTree>
    <p:extLst>
      <p:ext uri="{BB962C8B-B14F-4D97-AF65-F5344CB8AC3E}">
        <p14:creationId xmlns:p14="http://schemas.microsoft.com/office/powerpoint/2010/main" val="3392945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106623" y="900814"/>
            <a:ext cx="569713"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108327" y="633165"/>
            <a:ext cx="36199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Shape 44">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965" y="636723"/>
            <a:ext cx="3000047"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701154" y="982272"/>
            <a:ext cx="2541314" cy="4560970"/>
          </a:xfrm>
        </p:spPr>
        <p:txBody>
          <a:bodyPr vert="horz" lIns="91440" tIns="45720" rIns="91440" bIns="45720" rtlCol="0" anchor="ctr">
            <a:normAutofit/>
          </a:bodyPr>
          <a:lstStyle/>
          <a:p>
            <a:r>
              <a:rPr lang="en-US" sz="3500" kern="1200" noProof="0">
                <a:solidFill>
                  <a:srgbClr val="FFFFFF"/>
                </a:solidFill>
                <a:latin typeface="+mj-lt"/>
                <a:ea typeface="+mj-ea"/>
                <a:cs typeface="+mj-cs"/>
              </a:rPr>
              <a:t>Moscow prioritisation</a:t>
            </a:r>
          </a:p>
        </p:txBody>
      </p:sp>
      <p:sp>
        <p:nvSpPr>
          <p:cNvPr id="47"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76336" y="1352302"/>
            <a:ext cx="499169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29334CF3-9B5C-4065-86A8-0C55B8FD7BDD}"/>
              </a:ext>
            </a:extLst>
          </p:cNvPr>
          <p:cNvSpPr/>
          <p:nvPr/>
        </p:nvSpPr>
        <p:spPr>
          <a:xfrm>
            <a:off x="3748584" y="3912716"/>
            <a:ext cx="4666441" cy="1472722"/>
          </a:xfrm>
          <a:prstGeom prst="rect">
            <a:avLst/>
          </a:prstGeom>
        </p:spPr>
        <p:txBody>
          <a:bodyPr vert="horz" lIns="91440" tIns="45720" rIns="91440" bIns="45720" rtlCol="0" anchor="ctr">
            <a:normAutofit/>
          </a:bodyPr>
          <a:lstStyle/>
          <a:p>
            <a:pPr defTabSz="914400">
              <a:lnSpc>
                <a:spcPct val="90000"/>
              </a:lnSpc>
              <a:spcAft>
                <a:spcPts val="600"/>
              </a:spcAft>
            </a:pPr>
            <a:r>
              <a:rPr lang="en-US" sz="2400" b="1">
                <a:solidFill>
                  <a:srgbClr val="7030A0"/>
                </a:solidFill>
              </a:rPr>
              <a:t>M</a:t>
            </a:r>
            <a:r>
              <a:rPr lang="en-US" sz="2400" b="1">
                <a:solidFill>
                  <a:srgbClr val="FEFFFF"/>
                </a:solidFill>
              </a:rPr>
              <a:t>o</a:t>
            </a:r>
            <a:r>
              <a:rPr lang="en-US" sz="2400" b="1">
                <a:solidFill>
                  <a:srgbClr val="92D050"/>
                </a:solidFill>
              </a:rPr>
              <a:t>S</a:t>
            </a:r>
            <a:r>
              <a:rPr lang="en-US" sz="2400" b="1">
                <a:solidFill>
                  <a:srgbClr val="FFC000"/>
                </a:solidFill>
              </a:rPr>
              <a:t>C</a:t>
            </a:r>
            <a:r>
              <a:rPr lang="en-US" sz="2400" b="1">
                <a:solidFill>
                  <a:srgbClr val="FEFFFF"/>
                </a:solidFill>
              </a:rPr>
              <a:t>o</a:t>
            </a:r>
            <a:r>
              <a:rPr lang="en-US" sz="2400" b="1">
                <a:solidFill>
                  <a:srgbClr val="FF0000"/>
                </a:solidFill>
              </a:rPr>
              <a:t>W</a:t>
            </a:r>
            <a:r>
              <a:rPr lang="en-US" sz="2400">
                <a:solidFill>
                  <a:srgbClr val="FEFFFF"/>
                </a:solidFill>
              </a:rPr>
              <a:t> (</a:t>
            </a:r>
            <a:r>
              <a:rPr lang="en-US" sz="2400" b="1">
                <a:solidFill>
                  <a:srgbClr val="7030A0"/>
                </a:solidFill>
              </a:rPr>
              <a:t>M</a:t>
            </a:r>
            <a:r>
              <a:rPr lang="en-US" sz="2400" b="1">
                <a:solidFill>
                  <a:srgbClr val="FEFFFF"/>
                </a:solidFill>
              </a:rPr>
              <a:t>ust Have, </a:t>
            </a:r>
            <a:r>
              <a:rPr lang="en-US" sz="2400" b="1">
                <a:solidFill>
                  <a:srgbClr val="92D050"/>
                </a:solidFill>
              </a:rPr>
              <a:t>S</a:t>
            </a:r>
            <a:r>
              <a:rPr lang="en-US" sz="2400" b="1">
                <a:solidFill>
                  <a:srgbClr val="FEFFFF"/>
                </a:solidFill>
              </a:rPr>
              <a:t>hould Have, </a:t>
            </a:r>
            <a:r>
              <a:rPr lang="en-US" sz="2400" b="1">
                <a:solidFill>
                  <a:srgbClr val="FFC000"/>
                </a:solidFill>
              </a:rPr>
              <a:t>C</a:t>
            </a:r>
            <a:r>
              <a:rPr lang="en-US" sz="2400" b="1">
                <a:solidFill>
                  <a:srgbClr val="FEFFFF"/>
                </a:solidFill>
              </a:rPr>
              <a:t>ould Have, </a:t>
            </a:r>
            <a:r>
              <a:rPr lang="en-US" sz="2400" b="1">
                <a:solidFill>
                  <a:srgbClr val="FF0000"/>
                </a:solidFill>
              </a:rPr>
              <a:t>W</a:t>
            </a:r>
            <a:r>
              <a:rPr lang="en-US" sz="2400" b="1">
                <a:solidFill>
                  <a:srgbClr val="FEFFFF"/>
                </a:solidFill>
              </a:rPr>
              <a:t>on't Have this time</a:t>
            </a:r>
            <a:r>
              <a:rPr lang="en-US" sz="2400">
                <a:solidFill>
                  <a:srgbClr val="FEFFFF"/>
                </a:solidFill>
              </a:rPr>
              <a:t>) is primarily used to </a:t>
            </a:r>
            <a:r>
              <a:rPr lang="en-US" sz="2400" b="1">
                <a:solidFill>
                  <a:srgbClr val="FEFFFF"/>
                </a:solidFill>
              </a:rPr>
              <a:t>prioritise </a:t>
            </a:r>
            <a:r>
              <a:rPr lang="en-US" sz="2400">
                <a:solidFill>
                  <a:srgbClr val="FEFFFF"/>
                </a:solidFill>
              </a:rPr>
              <a:t>requirements</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596646" y="6382512"/>
            <a:ext cx="5068062" cy="320040"/>
          </a:xfrm>
        </p:spPr>
        <p:txBody>
          <a:bodyPr vert="horz" lIns="91440" tIns="45720" rIns="91440" bIns="45720" rtlCol="0" anchor="ctr">
            <a:normAutofit/>
          </a:bodyPr>
          <a:lstStyle/>
          <a:p>
            <a:pPr algn="l" defTabSz="914400">
              <a:spcAft>
                <a:spcPts val="600"/>
              </a:spcAft>
            </a:pPr>
            <a:r>
              <a:rPr lang="en-US" sz="900" kern="1200">
                <a:solidFill>
                  <a:schemeClr val="tx1">
                    <a:tint val="75000"/>
                  </a:schemeClr>
                </a:solidFill>
                <a:latin typeface="+mn-lt"/>
                <a:ea typeface="+mn-ea"/>
                <a:cs typeface="+mn-cs"/>
              </a:rPr>
              <a:t>www.justit.co.uk</a:t>
            </a:r>
          </a:p>
        </p:txBody>
      </p:sp>
      <p:sp>
        <p:nvSpPr>
          <p:cNvPr id="9" name="Rectangle 8">
            <a:extLst>
              <a:ext uri="{FF2B5EF4-FFF2-40B4-BE49-F238E27FC236}">
                <a16:creationId xmlns:a16="http://schemas.microsoft.com/office/drawing/2014/main" id="{B0E849FA-20E0-407A-AF08-28091E4166A2}"/>
              </a:ext>
            </a:extLst>
          </p:cNvPr>
          <p:cNvSpPr/>
          <p:nvPr/>
        </p:nvSpPr>
        <p:spPr>
          <a:xfrm>
            <a:off x="3776405" y="1999289"/>
            <a:ext cx="4742123" cy="1461939"/>
          </a:xfrm>
          <a:prstGeom prst="rect">
            <a:avLst/>
          </a:prstGeom>
        </p:spPr>
        <p:txBody>
          <a:bodyPr wrap="square">
            <a:spAutoFit/>
          </a:bodyPr>
          <a:lstStyle/>
          <a:p>
            <a:pPr>
              <a:spcAft>
                <a:spcPts val="600"/>
              </a:spcAft>
            </a:pPr>
            <a:r>
              <a:rPr lang="en-US" sz="1600">
                <a:solidFill>
                  <a:schemeClr val="tx1">
                    <a:lumMod val="95000"/>
                  </a:schemeClr>
                </a:solidFill>
                <a:latin typeface="Lato"/>
              </a:rPr>
              <a:t>Prior to capturing requirements, the definitions of </a:t>
            </a:r>
            <a:r>
              <a:rPr lang="en-US" sz="1600" b="1">
                <a:solidFill>
                  <a:schemeClr val="tx1">
                    <a:lumMod val="95000"/>
                  </a:schemeClr>
                </a:solidFill>
                <a:latin typeface="Lato"/>
              </a:rPr>
              <a:t>Must</a:t>
            </a:r>
            <a:r>
              <a:rPr lang="en-US" sz="1600">
                <a:solidFill>
                  <a:schemeClr val="tx1">
                    <a:lumMod val="95000"/>
                  </a:schemeClr>
                </a:solidFill>
                <a:latin typeface="Lato"/>
              </a:rPr>
              <a:t> </a:t>
            </a:r>
            <a:r>
              <a:rPr lang="en-US" sz="1600" b="1">
                <a:solidFill>
                  <a:schemeClr val="tx1">
                    <a:lumMod val="95000"/>
                  </a:schemeClr>
                </a:solidFill>
                <a:latin typeface="Lato"/>
              </a:rPr>
              <a:t>Have</a:t>
            </a:r>
            <a:r>
              <a:rPr lang="en-US" sz="1600">
                <a:solidFill>
                  <a:schemeClr val="tx1">
                    <a:lumMod val="95000"/>
                  </a:schemeClr>
                </a:solidFill>
                <a:latin typeface="Lato"/>
              </a:rPr>
              <a:t>, </a:t>
            </a:r>
            <a:r>
              <a:rPr lang="en-US" sz="1600" b="1">
                <a:solidFill>
                  <a:schemeClr val="tx1">
                    <a:lumMod val="95000"/>
                  </a:schemeClr>
                </a:solidFill>
                <a:latin typeface="Lato"/>
              </a:rPr>
              <a:t>Should Have</a:t>
            </a:r>
            <a:r>
              <a:rPr lang="en-US" sz="1600">
                <a:solidFill>
                  <a:schemeClr val="tx1">
                    <a:lumMod val="95000"/>
                  </a:schemeClr>
                </a:solidFill>
                <a:latin typeface="Lato"/>
              </a:rPr>
              <a:t>, </a:t>
            </a:r>
            <a:r>
              <a:rPr lang="en-US" sz="1600" b="1">
                <a:solidFill>
                  <a:schemeClr val="tx1">
                    <a:lumMod val="95000"/>
                  </a:schemeClr>
                </a:solidFill>
                <a:latin typeface="Lato"/>
              </a:rPr>
              <a:t>Could Have</a:t>
            </a:r>
            <a:r>
              <a:rPr lang="en-US" sz="1600">
                <a:solidFill>
                  <a:schemeClr val="tx1">
                    <a:lumMod val="95000"/>
                  </a:schemeClr>
                </a:solidFill>
                <a:latin typeface="Lato"/>
              </a:rPr>
              <a:t> &amp; </a:t>
            </a:r>
            <a:r>
              <a:rPr lang="en-US" sz="1600" b="1">
                <a:solidFill>
                  <a:schemeClr val="tx1">
                    <a:lumMod val="95000"/>
                  </a:schemeClr>
                </a:solidFill>
                <a:latin typeface="Lato"/>
              </a:rPr>
              <a:t>Won’t Have.</a:t>
            </a:r>
            <a:endParaRPr lang="en-US" sz="1600">
              <a:solidFill>
                <a:schemeClr val="tx1">
                  <a:lumMod val="95000"/>
                </a:schemeClr>
              </a:solidFill>
              <a:latin typeface="Lato"/>
            </a:endParaRPr>
          </a:p>
          <a:p>
            <a:pPr>
              <a:spcAft>
                <a:spcPts val="600"/>
              </a:spcAft>
            </a:pPr>
            <a:r>
              <a:rPr lang="en-US" sz="1600">
                <a:solidFill>
                  <a:schemeClr val="tx1">
                    <a:lumMod val="95000"/>
                  </a:schemeClr>
                </a:solidFill>
                <a:latin typeface="Lato"/>
              </a:rPr>
              <a:t>Have need to be agreed with the business. at each </a:t>
            </a:r>
            <a:r>
              <a:rPr lang="en-US" sz="2000">
                <a:solidFill>
                  <a:schemeClr val="tx1">
                    <a:lumMod val="95000"/>
                  </a:schemeClr>
                </a:solidFill>
                <a:latin typeface="Lato"/>
              </a:rPr>
              <a:t>level.</a:t>
            </a:r>
            <a:endParaRPr lang="en-US" sz="2000" b="0" i="0">
              <a:solidFill>
                <a:schemeClr val="tx1">
                  <a:lumMod val="95000"/>
                </a:schemeClr>
              </a:solidFill>
              <a:effectLst/>
              <a:latin typeface="Lato"/>
            </a:endParaRPr>
          </a:p>
        </p:txBody>
      </p:sp>
    </p:spTree>
    <p:extLst>
      <p:ext uri="{BB962C8B-B14F-4D97-AF65-F5344CB8AC3E}">
        <p14:creationId xmlns:p14="http://schemas.microsoft.com/office/powerpoint/2010/main" val="2550669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227"/>
            <a:ext cx="9141714"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7E99D-3B1C-4CF1-A1A7-D080EDA44D4C}"/>
              </a:ext>
            </a:extLst>
          </p:cNvPr>
          <p:cNvSpPr>
            <a:spLocks noGrp="1"/>
          </p:cNvSpPr>
          <p:nvPr>
            <p:ph type="title"/>
          </p:nvPr>
        </p:nvSpPr>
        <p:spPr>
          <a:xfrm>
            <a:off x="596506" y="637953"/>
            <a:ext cx="6204344" cy="3189507"/>
          </a:xfrm>
        </p:spPr>
        <p:txBody>
          <a:bodyPr vert="horz" lIns="91440" tIns="45720" rIns="91440" bIns="45720" rtlCol="0" anchor="b">
            <a:normAutofit/>
          </a:bodyPr>
          <a:lstStyle/>
          <a:p>
            <a:r>
              <a:rPr lang="en-US" sz="7000" kern="1200" noProof="0">
                <a:solidFill>
                  <a:srgbClr val="FFFFFF"/>
                </a:solidFill>
                <a:latin typeface="+mj-lt"/>
                <a:ea typeface="+mj-ea"/>
                <a:cs typeface="+mj-cs"/>
              </a:rPr>
              <a:t>Requirements Elicitation</a:t>
            </a:r>
          </a:p>
        </p:txBody>
      </p:sp>
      <p:sp>
        <p:nvSpPr>
          <p:cNvPr id="22"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5810" y="4208147"/>
            <a:ext cx="254344"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6554" y="4098333"/>
            <a:ext cx="151393"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86" y="4098334"/>
            <a:ext cx="6699764"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0154" y="4377267"/>
            <a:ext cx="2341560"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Footer Placeholder 3">
            <a:extLst>
              <a:ext uri="{FF2B5EF4-FFF2-40B4-BE49-F238E27FC236}">
                <a16:creationId xmlns:a16="http://schemas.microsoft.com/office/drawing/2014/main" id="{F5B66F91-72F2-4BD5-AD91-3081399B945E}"/>
              </a:ext>
            </a:extLst>
          </p:cNvPr>
          <p:cNvSpPr>
            <a:spLocks noGrp="1"/>
          </p:cNvSpPr>
          <p:nvPr>
            <p:ph type="ftr" sz="quarter" idx="11"/>
          </p:nvPr>
        </p:nvSpPr>
        <p:spPr>
          <a:xfrm>
            <a:off x="596646" y="6382512"/>
            <a:ext cx="5068062" cy="320040"/>
          </a:xfrm>
        </p:spPr>
        <p:txBody>
          <a:bodyPr vert="horz" lIns="91440" tIns="45720" rIns="91440" bIns="45720" rtlCol="0" anchor="ctr">
            <a:normAutofit/>
          </a:bodyPr>
          <a:lstStyle/>
          <a:p>
            <a:pPr algn="l" defTabSz="914400">
              <a:spcAft>
                <a:spcPts val="600"/>
              </a:spcAft>
            </a:pPr>
            <a:r>
              <a:rPr lang="en-US" sz="900" kern="1200">
                <a:solidFill>
                  <a:schemeClr val="tx1">
                    <a:tint val="75000"/>
                  </a:schemeClr>
                </a:solidFill>
                <a:latin typeface="+mn-lt"/>
                <a:ea typeface="+mn-ea"/>
                <a:cs typeface="+mn-cs"/>
              </a:rPr>
              <a:t>www.justit.co.uk</a:t>
            </a:r>
          </a:p>
        </p:txBody>
      </p:sp>
    </p:spTree>
    <p:extLst>
      <p:ext uri="{BB962C8B-B14F-4D97-AF65-F5344CB8AC3E}">
        <p14:creationId xmlns:p14="http://schemas.microsoft.com/office/powerpoint/2010/main" val="15393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106623" y="900814"/>
            <a:ext cx="569713"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108327" y="633165"/>
            <a:ext cx="36199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Shape 44">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965" y="636723"/>
            <a:ext cx="3000047"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701154" y="982272"/>
            <a:ext cx="2541314" cy="4560970"/>
          </a:xfrm>
        </p:spPr>
        <p:txBody>
          <a:bodyPr vert="horz" lIns="91440" tIns="45720" rIns="91440" bIns="45720" rtlCol="0" anchor="ctr">
            <a:normAutofit/>
          </a:bodyPr>
          <a:lstStyle/>
          <a:p>
            <a:pPr algn="ctr"/>
            <a:r>
              <a:rPr lang="en-US" sz="3500" b="1" kern="1200" noProof="0">
                <a:solidFill>
                  <a:srgbClr val="FFFFFF"/>
                </a:solidFill>
                <a:effectLst>
                  <a:outerShdw blurRad="38100" dist="38100" dir="2700000" algn="tl">
                    <a:srgbClr val="000000">
                      <a:alpha val="43137"/>
                    </a:srgbClr>
                  </a:outerShdw>
                </a:effectLst>
                <a:latin typeface="+mj-lt"/>
                <a:ea typeface="+mj-ea"/>
                <a:cs typeface="+mj-cs"/>
              </a:rPr>
              <a:t>Types of Elicitation</a:t>
            </a:r>
          </a:p>
        </p:txBody>
      </p:sp>
      <p:sp>
        <p:nvSpPr>
          <p:cNvPr id="47"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76336" y="1352302"/>
            <a:ext cx="499169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29D70D65-5426-41B9-8F0A-8679E27105B3}"/>
              </a:ext>
            </a:extLst>
          </p:cNvPr>
          <p:cNvSpPr/>
          <p:nvPr/>
        </p:nvSpPr>
        <p:spPr>
          <a:xfrm>
            <a:off x="4780682" y="2352085"/>
            <a:ext cx="3010767" cy="2808422"/>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2800" b="1">
                <a:solidFill>
                  <a:schemeClr val="accent5">
                    <a:lumMod val="20000"/>
                    <a:lumOff val="80000"/>
                  </a:schemeClr>
                </a:solidFill>
              </a:rPr>
              <a:t>User Research</a:t>
            </a:r>
          </a:p>
          <a:p>
            <a:pPr marL="285750" indent="-228600" defTabSz="914400">
              <a:lnSpc>
                <a:spcPct val="90000"/>
              </a:lnSpc>
              <a:spcAft>
                <a:spcPts val="600"/>
              </a:spcAft>
              <a:buFont typeface="Arial" panose="020B0604020202020204" pitchFamily="34" charset="0"/>
              <a:buChar char="•"/>
            </a:pPr>
            <a:r>
              <a:rPr lang="en-US" sz="2800" b="1">
                <a:solidFill>
                  <a:schemeClr val="accent5">
                    <a:lumMod val="20000"/>
                    <a:lumOff val="80000"/>
                  </a:schemeClr>
                </a:solidFill>
              </a:rPr>
              <a:t>Questionnaires</a:t>
            </a:r>
          </a:p>
          <a:p>
            <a:pPr marL="285750" indent="-228600" defTabSz="914400">
              <a:lnSpc>
                <a:spcPct val="90000"/>
              </a:lnSpc>
              <a:spcAft>
                <a:spcPts val="600"/>
              </a:spcAft>
              <a:buFont typeface="Arial" panose="020B0604020202020204" pitchFamily="34" charset="0"/>
              <a:buChar char="•"/>
            </a:pPr>
            <a:r>
              <a:rPr lang="en-US" sz="2800" b="1">
                <a:solidFill>
                  <a:schemeClr val="accent5">
                    <a:lumMod val="20000"/>
                    <a:lumOff val="80000"/>
                  </a:schemeClr>
                </a:solidFill>
              </a:rPr>
              <a:t>Interviews</a:t>
            </a:r>
          </a:p>
          <a:p>
            <a:pPr marL="285750" indent="-228600" defTabSz="914400">
              <a:lnSpc>
                <a:spcPct val="90000"/>
              </a:lnSpc>
              <a:spcAft>
                <a:spcPts val="600"/>
              </a:spcAft>
              <a:buFont typeface="Arial" panose="020B0604020202020204" pitchFamily="34" charset="0"/>
              <a:buChar char="•"/>
            </a:pPr>
            <a:r>
              <a:rPr lang="en-US" sz="2800" b="1">
                <a:solidFill>
                  <a:schemeClr val="accent5">
                    <a:lumMod val="20000"/>
                    <a:lumOff val="80000"/>
                  </a:schemeClr>
                </a:solidFill>
              </a:rPr>
              <a:t>Focus Groups</a:t>
            </a:r>
          </a:p>
          <a:p>
            <a:pPr marL="285750" indent="-228600" defTabSz="914400">
              <a:lnSpc>
                <a:spcPct val="90000"/>
              </a:lnSpc>
              <a:spcAft>
                <a:spcPts val="600"/>
              </a:spcAft>
              <a:buFont typeface="Arial" panose="020B0604020202020204" pitchFamily="34" charset="0"/>
              <a:buChar char="•"/>
            </a:pPr>
            <a:r>
              <a:rPr lang="en-US" sz="2800" b="1">
                <a:solidFill>
                  <a:schemeClr val="accent5">
                    <a:lumMod val="20000"/>
                    <a:lumOff val="80000"/>
                  </a:schemeClr>
                </a:solidFill>
              </a:rPr>
              <a:t>Documents &amp; Records Analysis</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596646" y="6382512"/>
            <a:ext cx="5068062" cy="320040"/>
          </a:xfrm>
        </p:spPr>
        <p:txBody>
          <a:bodyPr vert="horz" lIns="91440" tIns="45720" rIns="91440" bIns="45720" rtlCol="0" anchor="ctr">
            <a:normAutofit/>
          </a:bodyPr>
          <a:lstStyle/>
          <a:p>
            <a:pPr algn="l" defTabSz="914400">
              <a:spcAft>
                <a:spcPts val="600"/>
              </a:spcAft>
            </a:pPr>
            <a:r>
              <a:rPr lang="en-US" sz="900" kern="1200">
                <a:solidFill>
                  <a:schemeClr val="tx1">
                    <a:tint val="75000"/>
                  </a:schemeClr>
                </a:solidFill>
                <a:latin typeface="+mn-lt"/>
                <a:ea typeface="+mn-ea"/>
                <a:cs typeface="+mn-cs"/>
              </a:rPr>
              <a:t>www.justit.co.uk</a:t>
            </a:r>
          </a:p>
        </p:txBody>
      </p:sp>
    </p:spTree>
    <p:extLst>
      <p:ext uri="{BB962C8B-B14F-4D97-AF65-F5344CB8AC3E}">
        <p14:creationId xmlns:p14="http://schemas.microsoft.com/office/powerpoint/2010/main" val="2051112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ed pin is pinned on a calendar date">
            <a:extLst>
              <a:ext uri="{FF2B5EF4-FFF2-40B4-BE49-F238E27FC236}">
                <a16:creationId xmlns:a16="http://schemas.microsoft.com/office/drawing/2014/main" id="{E32DD1F3-0DAE-4F7C-8EA3-04DC7D6907AA}"/>
              </a:ext>
            </a:extLst>
          </p:cNvPr>
          <p:cNvPicPr>
            <a:picLocks noChangeAspect="1"/>
          </p:cNvPicPr>
          <p:nvPr/>
        </p:nvPicPr>
        <p:blipFill rotWithShape="1">
          <a:blip r:embed="rId2">
            <a:alphaModFix amt="50000"/>
          </a:blip>
          <a:srcRect l="11000" r="-2" b="-2"/>
          <a:stretch/>
        </p:blipFill>
        <p:spPr>
          <a:xfrm>
            <a:off x="20" y="1"/>
            <a:ext cx="9143980" cy="6857999"/>
          </a:xfrm>
          <a:prstGeom prst="rect">
            <a:avLst/>
          </a:prstGeom>
        </p:spPr>
      </p:pic>
      <p:sp>
        <p:nvSpPr>
          <p:cNvPr id="2" name="Title 1">
            <a:extLst>
              <a:ext uri="{FF2B5EF4-FFF2-40B4-BE49-F238E27FC236}">
                <a16:creationId xmlns:a16="http://schemas.microsoft.com/office/drawing/2014/main" id="{EE2E932E-EA62-4D1B-B4BA-C92079AF1890}"/>
              </a:ext>
            </a:extLst>
          </p:cNvPr>
          <p:cNvSpPr>
            <a:spLocks noGrp="1"/>
          </p:cNvSpPr>
          <p:nvPr>
            <p:ph type="title"/>
          </p:nvPr>
        </p:nvSpPr>
        <p:spPr>
          <a:xfrm>
            <a:off x="2411730" y="2208211"/>
            <a:ext cx="3188970" cy="855028"/>
          </a:xfrm>
          <a:solidFill>
            <a:schemeClr val="tx1">
              <a:alpha val="75000"/>
            </a:schemeClr>
          </a:solidFill>
        </p:spPr>
        <p:txBody>
          <a:bodyPr vert="horz" lIns="91440" tIns="45720" rIns="91440" bIns="45720" rtlCol="0" anchor="b">
            <a:noAutofit/>
          </a:bodyPr>
          <a:lstStyle/>
          <a:p>
            <a:pPr algn="ctr"/>
            <a:r>
              <a:rPr lang="en-US" sz="6600">
                <a:solidFill>
                  <a:srgbClr val="00133A"/>
                </a:solidFill>
              </a:rPr>
              <a:t>Day 1</a:t>
            </a:r>
          </a:p>
        </p:txBody>
      </p:sp>
      <p:sp>
        <p:nvSpPr>
          <p:cNvPr id="4" name="Footer Placeholder 3">
            <a:extLst>
              <a:ext uri="{FF2B5EF4-FFF2-40B4-BE49-F238E27FC236}">
                <a16:creationId xmlns:a16="http://schemas.microsoft.com/office/drawing/2014/main" id="{2989ACFB-D5CD-4310-A44B-1771CEF043EF}"/>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defRPr/>
            </a:pPr>
            <a:r>
              <a:rPr lang="en-US" sz="1000" kern="1200">
                <a:solidFill>
                  <a:srgbClr val="FFFFFF"/>
                </a:solidFill>
                <a:latin typeface="Calibri" panose="020F0502020204030204"/>
                <a:ea typeface="+mn-ea"/>
                <a:cs typeface="+mn-cs"/>
              </a:rPr>
              <a:t>www.justit.co.uk</a:t>
            </a:r>
          </a:p>
        </p:txBody>
      </p:sp>
    </p:spTree>
    <p:extLst>
      <p:ext uri="{BB962C8B-B14F-4D97-AF65-F5344CB8AC3E}">
        <p14:creationId xmlns:p14="http://schemas.microsoft.com/office/powerpoint/2010/main" val="338976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0">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25" name="Picture 14" descr="Gear with compass turning gears without">
            <a:extLst>
              <a:ext uri="{FF2B5EF4-FFF2-40B4-BE49-F238E27FC236}">
                <a16:creationId xmlns:a16="http://schemas.microsoft.com/office/drawing/2014/main" id="{D60C2BFE-A308-4418-877F-B0E825C15696}"/>
              </a:ext>
            </a:extLst>
          </p:cNvPr>
          <p:cNvPicPr>
            <a:picLocks noChangeAspect="1"/>
          </p:cNvPicPr>
          <p:nvPr/>
        </p:nvPicPr>
        <p:blipFill rotWithShape="1">
          <a:blip r:embed="rId2">
            <a:alphaModFix amt="80000"/>
          </a:blip>
          <a:srcRect l="10380" r="619" b="-1"/>
          <a:stretch/>
        </p:blipFill>
        <p:spPr>
          <a:xfrm>
            <a:off x="20" y="10"/>
            <a:ext cx="9143980" cy="6857990"/>
          </a:xfrm>
          <a:prstGeom prst="rect">
            <a:avLst/>
          </a:prstGeom>
        </p:spPr>
      </p:pic>
      <p:sp>
        <p:nvSpPr>
          <p:cNvPr id="2" name="Title 1">
            <a:extLst>
              <a:ext uri="{FF2B5EF4-FFF2-40B4-BE49-F238E27FC236}">
                <a16:creationId xmlns:a16="http://schemas.microsoft.com/office/drawing/2014/main" id="{E8F7E99D-3B1C-4CF1-A1A7-D080EDA44D4C}"/>
              </a:ext>
            </a:extLst>
          </p:cNvPr>
          <p:cNvSpPr>
            <a:spLocks noGrp="1"/>
          </p:cNvSpPr>
          <p:nvPr>
            <p:ph type="title"/>
          </p:nvPr>
        </p:nvSpPr>
        <p:spPr>
          <a:xfrm>
            <a:off x="4029075" y="1466850"/>
            <a:ext cx="3324225" cy="1239837"/>
          </a:xfrm>
          <a:solidFill>
            <a:schemeClr val="tx1">
              <a:alpha val="75000"/>
            </a:schemeClr>
          </a:solidFill>
          <a:effectLst>
            <a:softEdge rad="38100"/>
          </a:effectLst>
        </p:spPr>
        <p:txBody>
          <a:bodyPr vert="horz" lIns="91440" tIns="45720" rIns="91440" bIns="45720" rtlCol="0" anchor="b">
            <a:normAutofit fontScale="90000"/>
          </a:bodyPr>
          <a:lstStyle/>
          <a:p>
            <a:pPr algn="ctr"/>
            <a:r>
              <a:rPr lang="en-US" sz="4500" noProof="0">
                <a:solidFill>
                  <a:srgbClr val="00133A"/>
                </a:solidFill>
              </a:rPr>
              <a:t>Types of Requirements</a:t>
            </a:r>
          </a:p>
        </p:txBody>
      </p:sp>
      <p:sp>
        <p:nvSpPr>
          <p:cNvPr id="4" name="Footer Placeholder 3">
            <a:extLst>
              <a:ext uri="{FF2B5EF4-FFF2-40B4-BE49-F238E27FC236}">
                <a16:creationId xmlns:a16="http://schemas.microsoft.com/office/drawing/2014/main" id="{F5B66F91-72F2-4BD5-AD91-3081399B945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defRPr/>
            </a:pPr>
            <a:r>
              <a:rPr lang="en-US" kern="1200">
                <a:solidFill>
                  <a:prstClr val="black">
                    <a:tint val="75000"/>
                  </a:prstClr>
                </a:solidFill>
                <a:latin typeface="Calibri" panose="020F0502020204030204"/>
                <a:ea typeface="+mn-ea"/>
                <a:cs typeface="+mn-cs"/>
              </a:rPr>
              <a:t>www.justit.co.uk</a:t>
            </a:r>
          </a:p>
        </p:txBody>
      </p:sp>
    </p:spTree>
    <p:extLst>
      <p:ext uri="{BB962C8B-B14F-4D97-AF65-F5344CB8AC3E}">
        <p14:creationId xmlns:p14="http://schemas.microsoft.com/office/powerpoint/2010/main" val="239814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83" name="Flowchart: Document 8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5E525B1-9910-4073-8B6F-8C0B415F5191}"/>
              </a:ext>
            </a:extLst>
          </p:cNvPr>
          <p:cNvGrpSpPr/>
          <p:nvPr/>
        </p:nvGrpSpPr>
        <p:grpSpPr>
          <a:xfrm>
            <a:off x="426749" y="3571588"/>
            <a:ext cx="2855805" cy="2743204"/>
            <a:chOff x="58845" y="3475034"/>
            <a:chExt cx="2855805" cy="2743204"/>
          </a:xfrm>
        </p:grpSpPr>
        <p:sp>
          <p:nvSpPr>
            <p:cNvPr id="45" name="TextBox 44">
              <a:extLst>
                <a:ext uri="{FF2B5EF4-FFF2-40B4-BE49-F238E27FC236}">
                  <a16:creationId xmlns:a16="http://schemas.microsoft.com/office/drawing/2014/main" id="{083F5890-9981-45AE-8BE9-79F2C76E3765}"/>
                </a:ext>
              </a:extLst>
            </p:cNvPr>
            <p:cNvSpPr txBox="1"/>
            <p:nvPr/>
          </p:nvSpPr>
          <p:spPr>
            <a:xfrm>
              <a:off x="58845" y="3475034"/>
              <a:ext cx="2332037" cy="306389"/>
            </a:xfrm>
            <a:prstGeom prst="rect">
              <a:avLst/>
            </a:prstGeom>
            <a:noFill/>
          </p:spPr>
          <p:txBody>
            <a:bodyPr wrap="square" rtlCol="0" anchor="t">
              <a:normAutofit lnSpcReduction="10000"/>
            </a:bodyPr>
            <a:lstStyle/>
            <a:p>
              <a:pPr>
                <a:lnSpc>
                  <a:spcPct val="90000"/>
                </a:lnSpc>
                <a:spcAft>
                  <a:spcPts val="600"/>
                </a:spcAft>
              </a:pPr>
              <a:r>
                <a:rPr lang="en-GB" sz="1600" b="1" u="sng">
                  <a:solidFill>
                    <a:schemeClr val="accent5">
                      <a:lumMod val="20000"/>
                      <a:lumOff val="80000"/>
                    </a:schemeClr>
                  </a:solidFill>
                  <a:effectLst>
                    <a:outerShdw blurRad="38100" dist="38100" dir="2700000" algn="tl">
                      <a:srgbClr val="000000">
                        <a:alpha val="43137"/>
                      </a:srgbClr>
                    </a:outerShdw>
                  </a:effectLst>
                </a:rPr>
                <a:t>Functional requirements</a:t>
              </a:r>
            </a:p>
          </p:txBody>
        </p:sp>
        <p:sp>
          <p:nvSpPr>
            <p:cNvPr id="3" name="Rectangle 2">
              <a:extLst>
                <a:ext uri="{FF2B5EF4-FFF2-40B4-BE49-F238E27FC236}">
                  <a16:creationId xmlns:a16="http://schemas.microsoft.com/office/drawing/2014/main" id="{FA1AA20D-0A11-424C-8B3D-7BFDF613944C}"/>
                </a:ext>
              </a:extLst>
            </p:cNvPr>
            <p:cNvSpPr/>
            <p:nvPr/>
          </p:nvSpPr>
          <p:spPr>
            <a:xfrm>
              <a:off x="159543" y="3781423"/>
              <a:ext cx="2755107" cy="2436815"/>
            </a:xfrm>
            <a:prstGeom prst="rect">
              <a:avLst/>
            </a:prstGeom>
            <a:solidFill>
              <a:schemeClr val="accent2">
                <a:lumMod val="75000"/>
                <a:alpha val="64000"/>
              </a:schemeClr>
            </a:solidFill>
          </p:spPr>
          <p:txBody>
            <a:bodyPr wrap="square" anchor="t">
              <a:normAutofit lnSpcReduction="10000"/>
            </a:bodyPr>
            <a:lstStyle/>
            <a:p>
              <a:pPr>
                <a:lnSpc>
                  <a:spcPct val="90000"/>
                </a:lnSpc>
                <a:spcAft>
                  <a:spcPts val="600"/>
                </a:spcAft>
              </a:pPr>
              <a:r>
                <a:rPr lang="en-GB" sz="1600"/>
                <a:t>Functional requirements – tend to be features of parts of the system</a:t>
              </a:r>
            </a:p>
            <a:p>
              <a:pPr>
                <a:lnSpc>
                  <a:spcPct val="90000"/>
                </a:lnSpc>
                <a:spcAft>
                  <a:spcPts val="600"/>
                </a:spcAft>
              </a:pPr>
              <a:r>
                <a:rPr lang="en-GB" sz="1600" b="1"/>
                <a:t>What a system is able to do</a:t>
              </a:r>
              <a:r>
                <a:rPr lang="en-GB" sz="1600"/>
                <a:t>, e.g.</a:t>
              </a:r>
            </a:p>
            <a:p>
              <a:pPr>
                <a:lnSpc>
                  <a:spcPct val="90000"/>
                </a:lnSpc>
                <a:spcAft>
                  <a:spcPts val="600"/>
                </a:spcAft>
              </a:pPr>
              <a:r>
                <a:rPr lang="en-GB" sz="1600"/>
                <a:t>Format invoice</a:t>
              </a:r>
            </a:p>
            <a:p>
              <a:pPr>
                <a:lnSpc>
                  <a:spcPct val="90000"/>
                </a:lnSpc>
                <a:spcAft>
                  <a:spcPts val="600"/>
                </a:spcAft>
              </a:pPr>
              <a:r>
                <a:rPr lang="en-GB" sz="1600"/>
                <a:t>Calculate total</a:t>
              </a:r>
            </a:p>
            <a:p>
              <a:pPr>
                <a:lnSpc>
                  <a:spcPct val="90000"/>
                </a:lnSpc>
                <a:spcAft>
                  <a:spcPts val="600"/>
                </a:spcAft>
              </a:pPr>
              <a:r>
                <a:rPr lang="en-GB" sz="1600"/>
                <a:t>Send to customer</a:t>
              </a:r>
            </a:p>
            <a:p>
              <a:pPr>
                <a:lnSpc>
                  <a:spcPct val="90000"/>
                </a:lnSpc>
                <a:spcAft>
                  <a:spcPts val="600"/>
                </a:spcAft>
              </a:pPr>
              <a:r>
                <a:rPr lang="en-GB" sz="1600"/>
                <a:t>Acknowledge payment</a:t>
              </a:r>
            </a:p>
          </p:txBody>
        </p:sp>
      </p:grpSp>
      <p:grpSp>
        <p:nvGrpSpPr>
          <p:cNvPr id="7" name="Group 6">
            <a:extLst>
              <a:ext uri="{FF2B5EF4-FFF2-40B4-BE49-F238E27FC236}">
                <a16:creationId xmlns:a16="http://schemas.microsoft.com/office/drawing/2014/main" id="{3A926CA7-845B-422A-AED6-5266FE2E85E6}"/>
              </a:ext>
            </a:extLst>
          </p:cNvPr>
          <p:cNvGrpSpPr/>
          <p:nvPr/>
        </p:nvGrpSpPr>
        <p:grpSpPr>
          <a:xfrm>
            <a:off x="3549760" y="1501488"/>
            <a:ext cx="5460891" cy="4140200"/>
            <a:chOff x="3523566" y="2517775"/>
            <a:chExt cx="5460891" cy="4140200"/>
          </a:xfrm>
          <a:solidFill>
            <a:schemeClr val="accent5">
              <a:lumMod val="50000"/>
              <a:alpha val="51000"/>
            </a:schemeClr>
          </a:solidFill>
        </p:grpSpPr>
        <p:sp>
          <p:nvSpPr>
            <p:cNvPr id="46" name="TextBox 45">
              <a:extLst>
                <a:ext uri="{FF2B5EF4-FFF2-40B4-BE49-F238E27FC236}">
                  <a16:creationId xmlns:a16="http://schemas.microsoft.com/office/drawing/2014/main" id="{2A4D77C0-3BBC-4B2A-829D-1B630A42D207}"/>
                </a:ext>
              </a:extLst>
            </p:cNvPr>
            <p:cNvSpPr txBox="1"/>
            <p:nvPr/>
          </p:nvSpPr>
          <p:spPr>
            <a:xfrm>
              <a:off x="3523566" y="2517775"/>
              <a:ext cx="2874962" cy="319087"/>
            </a:xfrm>
            <a:prstGeom prst="rect">
              <a:avLst/>
            </a:prstGeom>
            <a:noFill/>
          </p:spPr>
          <p:txBody>
            <a:bodyPr wrap="square" rtlCol="0" anchor="t">
              <a:normAutofit lnSpcReduction="10000"/>
            </a:bodyPr>
            <a:lstStyle/>
            <a:p>
              <a:pPr>
                <a:lnSpc>
                  <a:spcPct val="90000"/>
                </a:lnSpc>
                <a:spcAft>
                  <a:spcPts val="600"/>
                </a:spcAft>
              </a:pPr>
              <a:r>
                <a:rPr lang="en-GB" sz="1600" b="1" u="sng">
                  <a:effectLst>
                    <a:outerShdw blurRad="38100" dist="38100" dir="2700000" algn="tl">
                      <a:srgbClr val="000000">
                        <a:alpha val="43137"/>
                      </a:srgbClr>
                    </a:outerShdw>
                  </a:effectLst>
                </a:rPr>
                <a:t>Non-functional</a:t>
              </a:r>
              <a:r>
                <a:rPr lang="en-GB" b="1" u="sng">
                  <a:effectLst>
                    <a:outerShdw blurRad="38100" dist="38100" dir="2700000" algn="tl">
                      <a:srgbClr val="000000">
                        <a:alpha val="43137"/>
                      </a:srgbClr>
                    </a:outerShdw>
                  </a:effectLst>
                </a:rPr>
                <a:t> requirements</a:t>
              </a:r>
            </a:p>
          </p:txBody>
        </p:sp>
        <p:sp>
          <p:nvSpPr>
            <p:cNvPr id="5" name="Rectangle 4">
              <a:extLst>
                <a:ext uri="{FF2B5EF4-FFF2-40B4-BE49-F238E27FC236}">
                  <a16:creationId xmlns:a16="http://schemas.microsoft.com/office/drawing/2014/main" id="{8A0A16CE-EAEF-40F3-92D6-C7CF588BBCF8}"/>
                </a:ext>
              </a:extLst>
            </p:cNvPr>
            <p:cNvSpPr/>
            <p:nvPr/>
          </p:nvSpPr>
          <p:spPr>
            <a:xfrm>
              <a:off x="3624264" y="2836862"/>
              <a:ext cx="5360193" cy="3821113"/>
            </a:xfrm>
            <a:prstGeom prst="rect">
              <a:avLst/>
            </a:prstGeom>
            <a:grpFill/>
          </p:spPr>
          <p:txBody>
            <a:bodyPr wrap="square" anchor="t">
              <a:normAutofit/>
            </a:bodyPr>
            <a:lstStyle/>
            <a:p>
              <a:pPr>
                <a:lnSpc>
                  <a:spcPct val="90000"/>
                </a:lnSpc>
                <a:spcAft>
                  <a:spcPts val="600"/>
                </a:spcAft>
              </a:pPr>
              <a:r>
                <a:rPr lang="en-GB" sz="1500"/>
                <a:t>Non-functional requirements – tend to be properties of the entire system</a:t>
              </a:r>
            </a:p>
            <a:p>
              <a:pPr>
                <a:lnSpc>
                  <a:spcPct val="90000"/>
                </a:lnSpc>
                <a:spcAft>
                  <a:spcPts val="600"/>
                </a:spcAft>
              </a:pPr>
              <a:r>
                <a:rPr lang="en-GB" sz="1500" b="1"/>
                <a:t>How the system should perform</a:t>
              </a:r>
              <a:r>
                <a:rPr lang="en-GB" sz="1500"/>
                <a:t>, including:</a:t>
              </a:r>
            </a:p>
            <a:p>
              <a:pPr>
                <a:lnSpc>
                  <a:spcPct val="90000"/>
                </a:lnSpc>
                <a:spcAft>
                  <a:spcPts val="600"/>
                </a:spcAft>
              </a:pPr>
              <a:endParaRPr lang="en-GB" sz="1500"/>
            </a:p>
            <a:p>
              <a:pPr>
                <a:lnSpc>
                  <a:spcPct val="90000"/>
                </a:lnSpc>
                <a:spcAft>
                  <a:spcPts val="600"/>
                </a:spcAft>
              </a:pPr>
              <a:r>
                <a:rPr lang="en-GB" sz="1500" b="1" i="1"/>
                <a:t>Security </a:t>
              </a:r>
              <a:r>
                <a:rPr lang="en-GB" sz="1500"/>
                <a:t>(non-penetrable, protection)</a:t>
              </a:r>
            </a:p>
            <a:p>
              <a:pPr>
                <a:lnSpc>
                  <a:spcPct val="90000"/>
                </a:lnSpc>
                <a:spcAft>
                  <a:spcPts val="600"/>
                </a:spcAft>
              </a:pPr>
              <a:r>
                <a:rPr lang="en-GB" sz="1500" b="1" i="1"/>
                <a:t>Availability</a:t>
              </a:r>
              <a:r>
                <a:rPr lang="en-GB" sz="1500"/>
                <a:t> (operating hours)</a:t>
              </a:r>
            </a:p>
            <a:p>
              <a:pPr>
                <a:lnSpc>
                  <a:spcPct val="90000"/>
                </a:lnSpc>
                <a:spcAft>
                  <a:spcPts val="600"/>
                </a:spcAft>
              </a:pPr>
              <a:r>
                <a:rPr lang="en-GB" sz="1500" b="1" i="1"/>
                <a:t>Reliability</a:t>
              </a:r>
              <a:r>
                <a:rPr lang="en-GB" sz="1500"/>
                <a:t> (reliable during operation time)</a:t>
              </a:r>
            </a:p>
            <a:p>
              <a:pPr>
                <a:lnSpc>
                  <a:spcPct val="90000"/>
                </a:lnSpc>
                <a:spcAft>
                  <a:spcPts val="600"/>
                </a:spcAft>
              </a:pPr>
              <a:r>
                <a:rPr lang="en-GB" sz="1500" b="1" i="1"/>
                <a:t>Performance</a:t>
              </a:r>
              <a:r>
                <a:rPr lang="en-GB" sz="1500"/>
                <a:t> (response time, throughput, utilisation)</a:t>
              </a:r>
            </a:p>
            <a:p>
              <a:pPr>
                <a:lnSpc>
                  <a:spcPct val="90000"/>
                </a:lnSpc>
                <a:spcAft>
                  <a:spcPts val="600"/>
                </a:spcAft>
              </a:pPr>
              <a:r>
                <a:rPr lang="en-GB" sz="1500" b="1" i="1"/>
                <a:t>Capacity</a:t>
              </a:r>
              <a:r>
                <a:rPr lang="en-GB" sz="1500"/>
                <a:t> (transaction volumes)</a:t>
              </a:r>
            </a:p>
            <a:p>
              <a:pPr>
                <a:lnSpc>
                  <a:spcPct val="90000"/>
                </a:lnSpc>
                <a:spcAft>
                  <a:spcPts val="600"/>
                </a:spcAft>
              </a:pPr>
              <a:r>
                <a:rPr lang="en-GB" sz="1500" b="1" i="1"/>
                <a:t>Continuity </a:t>
              </a:r>
              <a:r>
                <a:rPr lang="en-GB" sz="1500"/>
                <a:t>(how a system can remain operational)</a:t>
              </a:r>
            </a:p>
            <a:p>
              <a:pPr>
                <a:lnSpc>
                  <a:spcPct val="90000"/>
                </a:lnSpc>
                <a:spcAft>
                  <a:spcPts val="600"/>
                </a:spcAft>
              </a:pPr>
              <a:r>
                <a:rPr lang="en-GB" sz="1500" b="1" i="1"/>
                <a:t>Supportability </a:t>
              </a:r>
              <a:r>
                <a:rPr lang="en-GB" sz="1500"/>
                <a:t>(the support team)</a:t>
              </a:r>
            </a:p>
            <a:p>
              <a:pPr>
                <a:lnSpc>
                  <a:spcPct val="90000"/>
                </a:lnSpc>
                <a:spcAft>
                  <a:spcPts val="600"/>
                </a:spcAft>
              </a:pPr>
              <a:r>
                <a:rPr lang="en-GB" sz="1500" b="1" i="1"/>
                <a:t>Maintainability</a:t>
              </a:r>
              <a:r>
                <a:rPr lang="en-GB" sz="1500"/>
                <a:t> (how easy is the system to maintain)</a:t>
              </a:r>
            </a:p>
            <a:p>
              <a:pPr>
                <a:lnSpc>
                  <a:spcPct val="90000"/>
                </a:lnSpc>
                <a:spcAft>
                  <a:spcPts val="600"/>
                </a:spcAft>
              </a:pPr>
              <a:r>
                <a:rPr lang="en-GB" sz="1500" b="1" i="1"/>
                <a:t>Scalability</a:t>
              </a:r>
              <a:r>
                <a:rPr lang="en-GB" sz="1500"/>
                <a:t> (how the system can grow)</a:t>
              </a:r>
            </a:p>
          </p:txBody>
        </p:sp>
      </p:grpSp>
      <p:sp>
        <p:nvSpPr>
          <p:cNvPr id="2" name="Title 1"/>
          <p:cNvSpPr>
            <a:spLocks noGrp="1"/>
          </p:cNvSpPr>
          <p:nvPr>
            <p:ph type="title"/>
          </p:nvPr>
        </p:nvSpPr>
        <p:spPr>
          <a:xfrm>
            <a:off x="628650" y="171162"/>
            <a:ext cx="2130136" cy="2371148"/>
          </a:xfrm>
        </p:spPr>
        <p:txBody>
          <a:bodyPr vert="horz" lIns="91440" tIns="45720" rIns="91440" bIns="45720" rtlCol="0" anchor="ctr">
            <a:normAutofit/>
          </a:bodyPr>
          <a:lstStyle/>
          <a:p>
            <a:r>
              <a:rPr lang="en-US" sz="2800" b="1" kern="1200" noProof="0">
                <a:solidFill>
                  <a:srgbClr val="FFFFFF"/>
                </a:solidFill>
                <a:latin typeface="+mj-lt"/>
                <a:ea typeface="+mj-ea"/>
                <a:cs typeface="+mj-cs"/>
              </a:rPr>
              <a:t>Functional vs. non-functional requirements</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7778113" y="118486"/>
            <a:ext cx="1232538" cy="365125"/>
          </a:xfrm>
          <a:noFill/>
        </p:spPr>
        <p:txBody>
          <a:bodyPr vert="horz" lIns="91440" tIns="45720" rIns="91440" bIns="45720" rtlCol="0" anchor="ctr">
            <a:normAutofit/>
          </a:bodyPr>
          <a:lstStyle/>
          <a:p>
            <a:pPr algn="l" defTabSz="914400">
              <a:spcAft>
                <a:spcPts val="600"/>
              </a:spcAft>
            </a:pPr>
            <a:r>
              <a:rPr lang="en-US" kern="1200">
                <a:solidFill>
                  <a:schemeClr val="tx1">
                    <a:tint val="75000"/>
                  </a:schemeClr>
                </a:solidFill>
                <a:latin typeface="+mn-lt"/>
                <a:ea typeface="+mn-ea"/>
                <a:cs typeface="+mn-cs"/>
              </a:rPr>
              <a:t>www.justit.co.uk</a:t>
            </a:r>
          </a:p>
        </p:txBody>
      </p:sp>
    </p:spTree>
    <p:extLst>
      <p:ext uri="{BB962C8B-B14F-4D97-AF65-F5344CB8AC3E}">
        <p14:creationId xmlns:p14="http://schemas.microsoft.com/office/powerpoint/2010/main" val="3257552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Flowchart: Document 96">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171162"/>
            <a:ext cx="2130136" cy="2371148"/>
          </a:xfrm>
        </p:spPr>
        <p:txBody>
          <a:bodyPr vert="horz" lIns="91440" tIns="45720" rIns="91440" bIns="45720" rtlCol="0" anchor="ctr">
            <a:normAutofit/>
          </a:bodyPr>
          <a:lstStyle/>
          <a:p>
            <a:r>
              <a:rPr lang="en-US" sz="2800" b="1" kern="1200" noProof="0">
                <a:solidFill>
                  <a:srgbClr val="FFFFFF"/>
                </a:solidFill>
                <a:latin typeface="+mj-lt"/>
                <a:ea typeface="+mj-ea"/>
                <a:cs typeface="+mj-cs"/>
              </a:rPr>
              <a:t>Non-functional requirements</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628650" y="6356350"/>
            <a:ext cx="4470713" cy="365125"/>
          </a:xfrm>
          <a:noFill/>
        </p:spPr>
        <p:txBody>
          <a:bodyPr vert="horz" lIns="91440" tIns="45720" rIns="91440" bIns="45720" rtlCol="0" anchor="ctr">
            <a:normAutofit/>
          </a:bodyPr>
          <a:lstStyle/>
          <a:p>
            <a:pPr algn="l" defTabSz="914400">
              <a:spcAft>
                <a:spcPts val="600"/>
              </a:spcAft>
            </a:pPr>
            <a:r>
              <a:rPr lang="en-US" kern="1200">
                <a:solidFill>
                  <a:schemeClr val="tx1">
                    <a:tint val="75000"/>
                  </a:schemeClr>
                </a:solidFill>
                <a:latin typeface="+mn-lt"/>
                <a:ea typeface="+mn-ea"/>
                <a:cs typeface="+mn-cs"/>
              </a:rPr>
              <a:t>www.justit.co.uk</a:t>
            </a:r>
          </a:p>
        </p:txBody>
      </p:sp>
      <p:graphicFrame>
        <p:nvGraphicFramePr>
          <p:cNvPr id="30" name="Table 29">
            <a:extLst>
              <a:ext uri="{FF2B5EF4-FFF2-40B4-BE49-F238E27FC236}">
                <a16:creationId xmlns:a16="http://schemas.microsoft.com/office/drawing/2014/main" id="{64B93BA1-7E91-46BF-95D5-09FF1E8E4216}"/>
              </a:ext>
            </a:extLst>
          </p:cNvPr>
          <p:cNvGraphicFramePr>
            <a:graphicFrameLocks noGrp="1"/>
          </p:cNvGraphicFramePr>
          <p:nvPr>
            <p:extLst>
              <p:ext uri="{D42A27DB-BD31-4B8C-83A1-F6EECF244321}">
                <p14:modId xmlns:p14="http://schemas.microsoft.com/office/powerpoint/2010/main" val="1036056533"/>
              </p:ext>
            </p:extLst>
          </p:nvPr>
        </p:nvGraphicFramePr>
        <p:xfrm>
          <a:off x="3064670" y="136526"/>
          <a:ext cx="5945980" cy="5571893"/>
        </p:xfrm>
        <a:graphic>
          <a:graphicData uri="http://schemas.openxmlformats.org/drawingml/2006/table">
            <a:tbl>
              <a:tblPr firstRow="1" bandRow="1">
                <a:tableStyleId>{5C22544A-7EE6-4342-B048-85BDC9FD1C3A}</a:tableStyleId>
              </a:tblPr>
              <a:tblGrid>
                <a:gridCol w="1265951">
                  <a:extLst>
                    <a:ext uri="{9D8B030D-6E8A-4147-A177-3AD203B41FA5}">
                      <a16:colId xmlns:a16="http://schemas.microsoft.com/office/drawing/2014/main" val="3524072153"/>
                    </a:ext>
                  </a:extLst>
                </a:gridCol>
                <a:gridCol w="4680029">
                  <a:extLst>
                    <a:ext uri="{9D8B030D-6E8A-4147-A177-3AD203B41FA5}">
                      <a16:colId xmlns:a16="http://schemas.microsoft.com/office/drawing/2014/main" val="427973896"/>
                    </a:ext>
                  </a:extLst>
                </a:gridCol>
              </a:tblGrid>
              <a:tr h="342995">
                <a:tc gridSpan="2">
                  <a:txBody>
                    <a:bodyPr/>
                    <a:lstStyle/>
                    <a:p>
                      <a:r>
                        <a:rPr lang="en-GB" sz="1400" b="1"/>
                        <a:t>Non-functional requirements and their definitions</a:t>
                      </a:r>
                    </a:p>
                  </a:txBody>
                  <a:tcPr marL="67133" marR="67133" marT="33566" marB="33566"/>
                </a:tc>
                <a:tc hMerge="1">
                  <a:txBody>
                    <a:bodyPr/>
                    <a:lstStyle/>
                    <a:p>
                      <a:endParaRPr lang="en-GB"/>
                    </a:p>
                  </a:txBody>
                  <a:tcPr/>
                </a:tc>
                <a:extLst>
                  <a:ext uri="{0D108BD9-81ED-4DB2-BD59-A6C34878D82A}">
                    <a16:rowId xmlns:a16="http://schemas.microsoft.com/office/drawing/2014/main" val="455764055"/>
                  </a:ext>
                </a:extLst>
              </a:tr>
              <a:tr h="557189">
                <a:tc>
                  <a:txBody>
                    <a:bodyPr/>
                    <a:lstStyle/>
                    <a:p>
                      <a:r>
                        <a:rPr lang="en-GB" sz="1400" b="1"/>
                        <a:t>Security</a:t>
                      </a:r>
                    </a:p>
                  </a:txBody>
                  <a:tcPr marL="67133" marR="67133" marT="33566" marB="3356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a:t>Protection of hardware, software and information on the system from theft or damage or unauthorised access</a:t>
                      </a:r>
                    </a:p>
                  </a:txBody>
                  <a:tcPr marL="67133" marR="67133" marT="33566" marB="33566"/>
                </a:tc>
                <a:extLst>
                  <a:ext uri="{0D108BD9-81ED-4DB2-BD59-A6C34878D82A}">
                    <a16:rowId xmlns:a16="http://schemas.microsoft.com/office/drawing/2014/main" val="430562752"/>
                  </a:ext>
                </a:extLst>
              </a:tr>
              <a:tr h="342995">
                <a:tc>
                  <a:txBody>
                    <a:bodyPr/>
                    <a:lstStyle/>
                    <a:p>
                      <a:r>
                        <a:rPr lang="en-GB" sz="1400" b="1"/>
                        <a:t>Availability </a:t>
                      </a:r>
                    </a:p>
                  </a:txBody>
                  <a:tcPr marL="67133" marR="67133" marT="33566" marB="3356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0" kern="1200">
                          <a:solidFill>
                            <a:schemeClr val="dk1"/>
                          </a:solidFill>
                          <a:effectLst/>
                          <a:latin typeface="+mn-lt"/>
                          <a:ea typeface="+mn-ea"/>
                          <a:cs typeface="+mn-cs"/>
                        </a:rPr>
                        <a:t>Probability that a system is operational at a given time</a:t>
                      </a:r>
                      <a:endParaRPr lang="en-GB" sz="1400" b="1"/>
                    </a:p>
                  </a:txBody>
                  <a:tcPr marL="67133" marR="67133" marT="33566" marB="33566"/>
                </a:tc>
                <a:extLst>
                  <a:ext uri="{0D108BD9-81ED-4DB2-BD59-A6C34878D82A}">
                    <a16:rowId xmlns:a16="http://schemas.microsoft.com/office/drawing/2014/main" val="1221097808"/>
                  </a:ext>
                </a:extLst>
              </a:tr>
              <a:tr h="557189">
                <a:tc>
                  <a:txBody>
                    <a:bodyPr/>
                    <a:lstStyle/>
                    <a:p>
                      <a:r>
                        <a:rPr lang="en-GB" sz="1400" b="1"/>
                        <a:t>Reliability</a:t>
                      </a:r>
                    </a:p>
                  </a:txBody>
                  <a:tcPr marL="67133" marR="67133" marT="33566" marB="33566"/>
                </a:tc>
                <a:tc>
                  <a:txBody>
                    <a:bodyPr/>
                    <a:lstStyle/>
                    <a:p>
                      <a:r>
                        <a:rPr lang="en-GB" sz="1400" b="1" i="0" kern="1200">
                          <a:solidFill>
                            <a:schemeClr val="dk1"/>
                          </a:solidFill>
                          <a:effectLst/>
                          <a:latin typeface="+mn-lt"/>
                          <a:ea typeface="+mn-ea"/>
                          <a:cs typeface="+mn-cs"/>
                        </a:rPr>
                        <a:t>Probability that a system will produce correct outputs for a given period</a:t>
                      </a:r>
                      <a:endParaRPr lang="en-GB" sz="1400" b="1"/>
                    </a:p>
                  </a:txBody>
                  <a:tcPr marL="67133" marR="67133" marT="33566" marB="33566"/>
                </a:tc>
                <a:extLst>
                  <a:ext uri="{0D108BD9-81ED-4DB2-BD59-A6C34878D82A}">
                    <a16:rowId xmlns:a16="http://schemas.microsoft.com/office/drawing/2014/main" val="3933196903"/>
                  </a:ext>
                </a:extLst>
              </a:tr>
              <a:tr h="557189">
                <a:tc>
                  <a:txBody>
                    <a:bodyPr/>
                    <a:lstStyle/>
                    <a:p>
                      <a:r>
                        <a:rPr lang="en-GB" sz="1400" b="1"/>
                        <a:t>Performance</a:t>
                      </a:r>
                    </a:p>
                  </a:txBody>
                  <a:tcPr marL="67133" marR="67133" marT="33566" marB="3356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a:t>Amount of work done by a system, e.g. user response times, throughput, efficient use of computing resources</a:t>
                      </a:r>
                    </a:p>
                  </a:txBody>
                  <a:tcPr marL="67133" marR="67133" marT="33566" marB="33566"/>
                </a:tc>
                <a:extLst>
                  <a:ext uri="{0D108BD9-81ED-4DB2-BD59-A6C34878D82A}">
                    <a16:rowId xmlns:a16="http://schemas.microsoft.com/office/drawing/2014/main" val="1690482277"/>
                  </a:ext>
                </a:extLst>
              </a:tr>
              <a:tr h="342995">
                <a:tc>
                  <a:txBody>
                    <a:bodyPr/>
                    <a:lstStyle/>
                    <a:p>
                      <a:r>
                        <a:rPr lang="en-GB" sz="1400" b="1"/>
                        <a:t>Capacity</a:t>
                      </a:r>
                    </a:p>
                  </a:txBody>
                  <a:tcPr marL="67133" marR="67133" marT="33566" marB="33566"/>
                </a:tc>
                <a:tc>
                  <a:txBody>
                    <a:bodyPr/>
                    <a:lstStyle/>
                    <a:p>
                      <a:r>
                        <a:rPr lang="en-GB" sz="1400" b="1"/>
                        <a:t>Amount of data than can be stored</a:t>
                      </a:r>
                    </a:p>
                  </a:txBody>
                  <a:tcPr marL="67133" marR="67133" marT="33566" marB="33566"/>
                </a:tc>
                <a:extLst>
                  <a:ext uri="{0D108BD9-81ED-4DB2-BD59-A6C34878D82A}">
                    <a16:rowId xmlns:a16="http://schemas.microsoft.com/office/drawing/2014/main" val="2487791596"/>
                  </a:ext>
                </a:extLst>
              </a:tr>
              <a:tr h="557189">
                <a:tc>
                  <a:txBody>
                    <a:bodyPr/>
                    <a:lstStyle/>
                    <a:p>
                      <a:r>
                        <a:rPr lang="en-GB" sz="1400" b="1"/>
                        <a:t>Continuity</a:t>
                      </a:r>
                    </a:p>
                  </a:txBody>
                  <a:tcPr marL="67133" marR="67133" marT="33566" marB="33566"/>
                </a:tc>
                <a:tc>
                  <a:txBody>
                    <a:bodyPr/>
                    <a:lstStyle/>
                    <a:p>
                      <a:r>
                        <a:rPr lang="en-GB" sz="1400" b="1"/>
                        <a:t>Ability of the system to carry on after a disruption - disaster recovery plans important</a:t>
                      </a:r>
                    </a:p>
                  </a:txBody>
                  <a:tcPr marL="67133" marR="67133" marT="33566" marB="33566"/>
                </a:tc>
                <a:extLst>
                  <a:ext uri="{0D108BD9-81ED-4DB2-BD59-A6C34878D82A}">
                    <a16:rowId xmlns:a16="http://schemas.microsoft.com/office/drawing/2014/main" val="658857323"/>
                  </a:ext>
                </a:extLst>
              </a:tr>
              <a:tr h="9855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a:t>Supportability</a:t>
                      </a:r>
                    </a:p>
                  </a:txBody>
                  <a:tcPr marL="67133" marR="67133" marT="33566" marB="33566"/>
                </a:tc>
                <a:tc>
                  <a:txBody>
                    <a:bodyPr/>
                    <a:lstStyle/>
                    <a:p>
                      <a:r>
                        <a:rPr lang="en-GB" sz="1400" b="1" i="0" kern="1200">
                          <a:solidFill>
                            <a:schemeClr val="dk1"/>
                          </a:solidFill>
                          <a:effectLst/>
                          <a:latin typeface="+mn-lt"/>
                          <a:ea typeface="+mn-ea"/>
                          <a:cs typeface="+mn-cs"/>
                        </a:rPr>
                        <a:t>Ability of </a:t>
                      </a:r>
                      <a:r>
                        <a:rPr lang="en-GB" sz="1400" b="1" i="0" u="none" strike="noStrike" kern="1200">
                          <a:solidFill>
                            <a:schemeClr val="dk1"/>
                          </a:solidFill>
                          <a:effectLst/>
                          <a:latin typeface="+mn-lt"/>
                          <a:ea typeface="+mn-ea"/>
                          <a:cs typeface="+mn-cs"/>
                        </a:rPr>
                        <a:t>technical support</a:t>
                      </a:r>
                      <a:r>
                        <a:rPr lang="en-GB" sz="1400" b="1" i="0" kern="1200">
                          <a:solidFill>
                            <a:schemeClr val="dk1"/>
                          </a:solidFill>
                          <a:effectLst/>
                          <a:latin typeface="+mn-lt"/>
                          <a:ea typeface="+mn-ea"/>
                          <a:cs typeface="+mn-cs"/>
                        </a:rPr>
                        <a:t> personnel to install, configure, and monitor computer products, identify exceptions or faults, </a:t>
                      </a:r>
                      <a:r>
                        <a:rPr lang="en-GB" sz="1400" b="1" i="0" u="none" strike="noStrike" kern="1200">
                          <a:solidFill>
                            <a:schemeClr val="dk1"/>
                          </a:solidFill>
                          <a:effectLst/>
                          <a:latin typeface="+mn-lt"/>
                          <a:ea typeface="+mn-ea"/>
                          <a:cs typeface="+mn-cs"/>
                        </a:rPr>
                        <a:t>debug</a:t>
                      </a:r>
                      <a:r>
                        <a:rPr lang="en-GB" sz="1400" b="1" i="0" kern="1200">
                          <a:solidFill>
                            <a:schemeClr val="dk1"/>
                          </a:solidFill>
                          <a:effectLst/>
                          <a:latin typeface="+mn-lt"/>
                          <a:ea typeface="+mn-ea"/>
                          <a:cs typeface="+mn-cs"/>
                        </a:rPr>
                        <a:t> or isolate faults to </a:t>
                      </a:r>
                      <a:r>
                        <a:rPr lang="en-GB" sz="1400" b="1" i="0" u="none" strike="noStrike" kern="1200">
                          <a:solidFill>
                            <a:schemeClr val="dk1"/>
                          </a:solidFill>
                          <a:effectLst/>
                          <a:latin typeface="+mn-lt"/>
                          <a:ea typeface="+mn-ea"/>
                          <a:cs typeface="+mn-cs"/>
                        </a:rPr>
                        <a:t>root cause analysis</a:t>
                      </a:r>
                      <a:r>
                        <a:rPr lang="en-GB" sz="1400" b="1" i="0" kern="1200">
                          <a:solidFill>
                            <a:schemeClr val="dk1"/>
                          </a:solidFill>
                          <a:effectLst/>
                          <a:latin typeface="+mn-lt"/>
                          <a:ea typeface="+mn-ea"/>
                          <a:cs typeface="+mn-cs"/>
                        </a:rPr>
                        <a:t>, and provide hardware or </a:t>
                      </a:r>
                      <a:r>
                        <a:rPr lang="en-GB" sz="1400" b="1" i="0" u="none" strike="noStrike" kern="1200">
                          <a:solidFill>
                            <a:schemeClr val="dk1"/>
                          </a:solidFill>
                          <a:effectLst/>
                          <a:latin typeface="+mn-lt"/>
                          <a:ea typeface="+mn-ea"/>
                          <a:cs typeface="+mn-cs"/>
                        </a:rPr>
                        <a:t>software maintenance</a:t>
                      </a:r>
                      <a:endParaRPr lang="en-GB" sz="1400" b="1"/>
                    </a:p>
                  </a:txBody>
                  <a:tcPr marL="67133" marR="67133" marT="33566" marB="33566"/>
                </a:tc>
                <a:extLst>
                  <a:ext uri="{0D108BD9-81ED-4DB2-BD59-A6C34878D82A}">
                    <a16:rowId xmlns:a16="http://schemas.microsoft.com/office/drawing/2014/main" val="3222116276"/>
                  </a:ext>
                </a:extLst>
              </a:tr>
              <a:tr h="5571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a:t>Maintainability</a:t>
                      </a:r>
                    </a:p>
                  </a:txBody>
                  <a:tcPr marL="67133" marR="67133" marT="33566" marB="33566"/>
                </a:tc>
                <a:tc>
                  <a:txBody>
                    <a:bodyPr/>
                    <a:lstStyle/>
                    <a:p>
                      <a:r>
                        <a:rPr lang="en-GB" sz="1400" b="1" i="0" kern="1200">
                          <a:solidFill>
                            <a:schemeClr val="dk1"/>
                          </a:solidFill>
                          <a:effectLst/>
                          <a:latin typeface="+mn-lt"/>
                          <a:ea typeface="+mn-ea"/>
                          <a:cs typeface="+mn-cs"/>
                        </a:rPr>
                        <a:t>Simplicity and speed with which a system can be repaired or maintained</a:t>
                      </a:r>
                      <a:endParaRPr lang="en-GB" sz="1400" b="1"/>
                    </a:p>
                  </a:txBody>
                  <a:tcPr marL="67133" marR="67133" marT="33566" marB="33566"/>
                </a:tc>
                <a:extLst>
                  <a:ext uri="{0D108BD9-81ED-4DB2-BD59-A6C34878D82A}">
                    <a16:rowId xmlns:a16="http://schemas.microsoft.com/office/drawing/2014/main" val="2937548935"/>
                  </a:ext>
                </a:extLst>
              </a:tr>
              <a:tr h="771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a:t>Scalability</a:t>
                      </a:r>
                    </a:p>
                  </a:txBody>
                  <a:tcPr marL="67133" marR="67133" marT="33566" marB="33566"/>
                </a:tc>
                <a:tc>
                  <a:txBody>
                    <a:bodyPr/>
                    <a:lstStyle/>
                    <a:p>
                      <a:r>
                        <a:rPr lang="en-GB" sz="1400" b="1" i="0" kern="1200">
                          <a:solidFill>
                            <a:schemeClr val="dk1"/>
                          </a:solidFill>
                          <a:effectLst/>
                          <a:latin typeface="+mn-lt"/>
                          <a:ea typeface="+mn-ea"/>
                          <a:cs typeface="+mn-cs"/>
                        </a:rPr>
                        <a:t>Capability of a system, network, or process to handle a growing amount of work, or its potential to be enlarged to accommodate that growth.</a:t>
                      </a:r>
                      <a:endParaRPr lang="en-GB" sz="1400" b="1"/>
                    </a:p>
                  </a:txBody>
                  <a:tcPr marL="67133" marR="67133" marT="33566" marB="33566"/>
                </a:tc>
                <a:extLst>
                  <a:ext uri="{0D108BD9-81ED-4DB2-BD59-A6C34878D82A}">
                    <a16:rowId xmlns:a16="http://schemas.microsoft.com/office/drawing/2014/main" val="4072849459"/>
                  </a:ext>
                </a:extLst>
              </a:tr>
            </a:tbl>
          </a:graphicData>
        </a:graphic>
      </p:graphicFrame>
    </p:spTree>
    <p:extLst>
      <p:ext uri="{BB962C8B-B14F-4D97-AF65-F5344CB8AC3E}">
        <p14:creationId xmlns:p14="http://schemas.microsoft.com/office/powerpoint/2010/main" val="4239517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E9C5405-4A49-4E12-98FD-8966C1118F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5B9823A-85C3-4837-8700-3D94F9B36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2926" y="0"/>
            <a:ext cx="591774" cy="6865831"/>
          </a:xfrm>
          <a:custGeom>
            <a:avLst/>
            <a:gdLst>
              <a:gd name="connsiteX0" fmla="*/ 2648 w 789032"/>
              <a:gd name="connsiteY0" fmla="*/ 0 h 6865831"/>
              <a:gd name="connsiteX1" fmla="*/ 789032 w 789032"/>
              <a:gd name="connsiteY1" fmla="*/ 0 h 6865831"/>
              <a:gd name="connsiteX2" fmla="*/ 789032 w 789032"/>
              <a:gd name="connsiteY2" fmla="*/ 1621639 h 6865831"/>
              <a:gd name="connsiteX3" fmla="*/ 789032 w 789032"/>
              <a:gd name="connsiteY3" fmla="*/ 1900580 h 6865831"/>
              <a:gd name="connsiteX4" fmla="*/ 789032 w 789032"/>
              <a:gd name="connsiteY4" fmla="*/ 6865831 h 6865831"/>
              <a:gd name="connsiteX5" fmla="*/ 0 w 789032"/>
              <a:gd name="connsiteY5" fmla="*/ 6399058 h 6865831"/>
              <a:gd name="connsiteX6" fmla="*/ 0 w 789032"/>
              <a:gd name="connsiteY6" fmla="*/ 1154866 h 6865831"/>
              <a:gd name="connsiteX7" fmla="*/ 2648 w 789032"/>
              <a:gd name="connsiteY7" fmla="*/ 1156433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032" h="6865831">
                <a:moveTo>
                  <a:pt x="2648" y="0"/>
                </a:moveTo>
                <a:lnTo>
                  <a:pt x="789032" y="0"/>
                </a:lnTo>
                <a:lnTo>
                  <a:pt x="789032" y="1621639"/>
                </a:lnTo>
                <a:lnTo>
                  <a:pt x="789032" y="1900580"/>
                </a:lnTo>
                <a:lnTo>
                  <a:pt x="789032" y="6865831"/>
                </a:lnTo>
                <a:lnTo>
                  <a:pt x="0" y="6399058"/>
                </a:lnTo>
                <a:lnTo>
                  <a:pt x="0" y="1154866"/>
                </a:lnTo>
                <a:lnTo>
                  <a:pt x="2648" y="115643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4" name="Freeform 7">
            <a:extLst>
              <a:ext uri="{FF2B5EF4-FFF2-40B4-BE49-F238E27FC236}">
                <a16:creationId xmlns:a16="http://schemas.microsoft.com/office/drawing/2014/main" id="{5BAFBDD6-35EA-4318-81BD-034C73032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262927" y="887217"/>
            <a:ext cx="361990"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useBgFill="1">
        <p:nvSpPr>
          <p:cNvPr id="26" name="Rectangle 25">
            <a:extLst>
              <a:ext uri="{FF2B5EF4-FFF2-40B4-BE49-F238E27FC236}">
                <a16:creationId xmlns:a16="http://schemas.microsoft.com/office/drawing/2014/main" id="{9668AFA7-0343-4462-B952-29775C02D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24061" cy="6150193"/>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Test Plan">
            <a:extLst>
              <a:ext uri="{FF2B5EF4-FFF2-40B4-BE49-F238E27FC236}">
                <a16:creationId xmlns:a16="http://schemas.microsoft.com/office/drawing/2014/main" id="{BB0E5E40-DB6A-4C16-84A2-4396EE2128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2600" y="813071"/>
            <a:ext cx="5014558" cy="5014558"/>
          </a:xfrm>
          <a:prstGeom prst="rect">
            <a:avLst/>
          </a:prstGeom>
        </p:spPr>
      </p:pic>
      <p:sp>
        <p:nvSpPr>
          <p:cNvPr id="28" name="Rectangle 8">
            <a:extLst>
              <a:ext uri="{FF2B5EF4-FFF2-40B4-BE49-F238E27FC236}">
                <a16:creationId xmlns:a16="http://schemas.microsoft.com/office/drawing/2014/main" id="{FABAF75E-3794-4E38-AFE5-55C262447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53558" y="0"/>
            <a:ext cx="3288156" cy="68580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8F7E99D-3B1C-4CF1-A1A7-D080EDA44D4C}"/>
              </a:ext>
            </a:extLst>
          </p:cNvPr>
          <p:cNvSpPr>
            <a:spLocks noGrp="1"/>
          </p:cNvSpPr>
          <p:nvPr>
            <p:ph type="title"/>
          </p:nvPr>
        </p:nvSpPr>
        <p:spPr>
          <a:xfrm>
            <a:off x="6097404" y="1062401"/>
            <a:ext cx="3046596" cy="2733881"/>
          </a:xfrm>
        </p:spPr>
        <p:txBody>
          <a:bodyPr vert="horz" lIns="91440" tIns="45720" rIns="91440" bIns="45720" rtlCol="0" anchor="b">
            <a:normAutofit/>
          </a:bodyPr>
          <a:lstStyle/>
          <a:p>
            <a:r>
              <a:rPr lang="en-US" sz="4000" kern="1200" noProof="0">
                <a:solidFill>
                  <a:srgbClr val="FFFFFF"/>
                </a:solidFill>
                <a:latin typeface="+mj-lt"/>
                <a:ea typeface="+mj-ea"/>
                <a:cs typeface="+mj-cs"/>
              </a:rPr>
              <a:t>Requirements Analysis</a:t>
            </a:r>
          </a:p>
        </p:txBody>
      </p:sp>
      <p:sp>
        <p:nvSpPr>
          <p:cNvPr id="4" name="Footer Placeholder 3">
            <a:extLst>
              <a:ext uri="{FF2B5EF4-FFF2-40B4-BE49-F238E27FC236}">
                <a16:creationId xmlns:a16="http://schemas.microsoft.com/office/drawing/2014/main" id="{F5B66F91-72F2-4BD5-AD91-3081399B945E}"/>
              </a:ext>
            </a:extLst>
          </p:cNvPr>
          <p:cNvSpPr>
            <a:spLocks noGrp="1"/>
          </p:cNvSpPr>
          <p:nvPr>
            <p:ph type="ftr" sz="quarter" idx="11"/>
          </p:nvPr>
        </p:nvSpPr>
        <p:spPr>
          <a:xfrm>
            <a:off x="596646" y="6382512"/>
            <a:ext cx="5068062" cy="320040"/>
          </a:xfrm>
        </p:spPr>
        <p:txBody>
          <a:bodyPr vert="horz" lIns="91440" tIns="45720" rIns="91440" bIns="45720" rtlCol="0" anchor="ctr">
            <a:normAutofit/>
          </a:bodyPr>
          <a:lstStyle/>
          <a:p>
            <a:pPr algn="l" defTabSz="914400">
              <a:spcAft>
                <a:spcPts val="600"/>
              </a:spcAft>
            </a:pPr>
            <a:r>
              <a:rPr lang="en-US" sz="900" kern="1200">
                <a:solidFill>
                  <a:schemeClr val="tx1">
                    <a:tint val="75000"/>
                  </a:schemeClr>
                </a:solidFill>
                <a:latin typeface="+mn-lt"/>
                <a:ea typeface="+mn-ea"/>
                <a:cs typeface="+mn-cs"/>
              </a:rPr>
              <a:t>www.justit.co.uk</a:t>
            </a:r>
          </a:p>
        </p:txBody>
      </p:sp>
    </p:spTree>
    <p:extLst>
      <p:ext uri="{BB962C8B-B14F-4D97-AF65-F5344CB8AC3E}">
        <p14:creationId xmlns:p14="http://schemas.microsoft.com/office/powerpoint/2010/main" val="320231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3187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63248"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0" y="0"/>
            <a:ext cx="3531870" cy="2572396"/>
          </a:xfrm>
        </p:spPr>
        <p:txBody>
          <a:bodyPr>
            <a:normAutofit/>
          </a:bodyPr>
          <a:lstStyle/>
          <a:p>
            <a:r>
              <a:rPr lang="en-GB" sz="4100" noProof="0"/>
              <a:t>Requirements analysis </a:t>
            </a:r>
            <a:br>
              <a:rPr lang="en-GB" sz="4100" noProof="0"/>
            </a:br>
            <a:r>
              <a:rPr lang="en-GB" sz="4100" noProof="0"/>
              <a:t>activity</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p:txBody>
          <a:bodyPr/>
          <a:lstStyle/>
          <a:p>
            <a:r>
              <a:rPr lang="en-GB">
                <a:solidFill>
                  <a:schemeClr val="bg1"/>
                </a:solidFill>
              </a:rPr>
              <a:t>www.justit.co.uk</a:t>
            </a:r>
          </a:p>
        </p:txBody>
      </p:sp>
      <p:sp>
        <p:nvSpPr>
          <p:cNvPr id="11" name="Content Placeholder 2">
            <a:extLst>
              <a:ext uri="{FF2B5EF4-FFF2-40B4-BE49-F238E27FC236}">
                <a16:creationId xmlns:a16="http://schemas.microsoft.com/office/drawing/2014/main" id="{AD1154F5-2AE6-4D70-8860-E60EF10C723B}"/>
              </a:ext>
            </a:extLst>
          </p:cNvPr>
          <p:cNvSpPr>
            <a:spLocks noGrp="1"/>
          </p:cNvSpPr>
          <p:nvPr>
            <p:ph idx="1"/>
          </p:nvPr>
        </p:nvSpPr>
        <p:spPr>
          <a:xfrm>
            <a:off x="0" y="2236763"/>
            <a:ext cx="3530726" cy="5504533"/>
          </a:xfrm>
        </p:spPr>
        <p:txBody>
          <a:bodyPr>
            <a:normAutofit/>
          </a:bodyPr>
          <a:lstStyle/>
          <a:p>
            <a:r>
              <a:rPr lang="en-GB" sz="2000" b="1" noProof="0"/>
              <a:t>Analysis of requirements</a:t>
            </a:r>
          </a:p>
          <a:p>
            <a:pPr lvl="1"/>
            <a:r>
              <a:rPr lang="en-GB" sz="2000" b="1" noProof="0"/>
              <a:t>Follows once requirements elicitation is complete</a:t>
            </a:r>
          </a:p>
          <a:p>
            <a:pPr lvl="1"/>
            <a:r>
              <a:rPr lang="en-GB" sz="2000" b="1" noProof="0"/>
              <a:t>Aim is to make sure that the requirements that have been elicited are ‘good’ and will support the development or procurement of a suitable system</a:t>
            </a:r>
          </a:p>
          <a:p>
            <a:pPr lvl="1"/>
            <a:r>
              <a:rPr lang="en-GB" sz="2000" b="1" noProof="0"/>
              <a:t>Analysis work inevitably reveals further questions which mean returning to the elicitation stage</a:t>
            </a:r>
          </a:p>
          <a:p>
            <a:pPr marL="0" indent="0">
              <a:buNone/>
            </a:pPr>
            <a:endParaRPr lang="en-GB" sz="3200" noProof="0"/>
          </a:p>
        </p:txBody>
      </p:sp>
      <p:sp>
        <p:nvSpPr>
          <p:cNvPr id="12" name="Content Placeholder 2">
            <a:extLst>
              <a:ext uri="{FF2B5EF4-FFF2-40B4-BE49-F238E27FC236}">
                <a16:creationId xmlns:a16="http://schemas.microsoft.com/office/drawing/2014/main" id="{D8C04D19-A976-406B-9786-18981AB141B1}"/>
              </a:ext>
            </a:extLst>
          </p:cNvPr>
          <p:cNvSpPr txBox="1">
            <a:spLocks/>
          </p:cNvSpPr>
          <p:nvPr/>
        </p:nvSpPr>
        <p:spPr>
          <a:xfrm>
            <a:off x="3530727" y="1"/>
            <a:ext cx="5612129" cy="6381327"/>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u="sng">
                <a:solidFill>
                  <a:schemeClr val="accent6">
                    <a:lumMod val="50000"/>
                  </a:schemeClr>
                </a:solidFill>
              </a:rPr>
              <a:t>Good requirements are</a:t>
            </a:r>
            <a:r>
              <a:rPr lang="en-GB" sz="1800" b="1">
                <a:solidFill>
                  <a:schemeClr val="accent6">
                    <a:lumMod val="50000"/>
                  </a:schemeClr>
                </a:solidFill>
              </a:rPr>
              <a:t>:</a:t>
            </a:r>
          </a:p>
          <a:p>
            <a:pPr lvl="1"/>
            <a:r>
              <a:rPr lang="en-GB" sz="1800" b="1">
                <a:solidFill>
                  <a:schemeClr val="accent6">
                    <a:lumMod val="50000"/>
                  </a:schemeClr>
                </a:solidFill>
              </a:rPr>
              <a:t>Categorised – this makes it easier to group them for review</a:t>
            </a:r>
          </a:p>
          <a:p>
            <a:pPr lvl="1"/>
            <a:r>
              <a:rPr lang="en-GB" sz="1800" b="1" i="1" u="sng">
                <a:solidFill>
                  <a:schemeClr val="accent6">
                    <a:lumMod val="50000"/>
                  </a:schemeClr>
                </a:solidFill>
                <a:highlight>
                  <a:srgbClr val="FFFF00"/>
                </a:highlight>
              </a:rPr>
              <a:t>Relevant</a:t>
            </a:r>
            <a:r>
              <a:rPr lang="en-GB" sz="1800" b="1">
                <a:solidFill>
                  <a:schemeClr val="accent6">
                    <a:lumMod val="50000"/>
                  </a:schemeClr>
                </a:solidFill>
              </a:rPr>
              <a:t> – must be within scope of the project</a:t>
            </a:r>
          </a:p>
          <a:p>
            <a:pPr lvl="1"/>
            <a:r>
              <a:rPr lang="en-GB" sz="1800" b="1" i="1" u="sng">
                <a:solidFill>
                  <a:schemeClr val="accent6">
                    <a:lumMod val="50000"/>
                  </a:schemeClr>
                </a:solidFill>
                <a:highlight>
                  <a:srgbClr val="FFFF00"/>
                </a:highlight>
              </a:rPr>
              <a:t>Prioritised</a:t>
            </a:r>
          </a:p>
          <a:p>
            <a:pPr lvl="2"/>
            <a:r>
              <a:rPr lang="en-GB" sz="1800" b="1">
                <a:solidFill>
                  <a:schemeClr val="accent6">
                    <a:lumMod val="50000"/>
                  </a:schemeClr>
                </a:solidFill>
              </a:rPr>
              <a:t>Mandatory - must have / should have</a:t>
            </a:r>
          </a:p>
          <a:p>
            <a:pPr lvl="2"/>
            <a:r>
              <a:rPr lang="en-GB" sz="1800" b="1">
                <a:solidFill>
                  <a:schemeClr val="accent6">
                    <a:lumMod val="50000"/>
                  </a:schemeClr>
                </a:solidFill>
              </a:rPr>
              <a:t>Desirable – could have / want (but not now)</a:t>
            </a:r>
          </a:p>
          <a:p>
            <a:pPr lvl="1"/>
            <a:r>
              <a:rPr lang="en-GB" sz="1800" b="1" i="1" u="sng">
                <a:solidFill>
                  <a:schemeClr val="accent6">
                    <a:lumMod val="50000"/>
                  </a:schemeClr>
                </a:solidFill>
                <a:highlight>
                  <a:srgbClr val="FFFF00"/>
                </a:highlight>
              </a:rPr>
              <a:t>Achievable</a:t>
            </a:r>
          </a:p>
          <a:p>
            <a:pPr lvl="1"/>
            <a:r>
              <a:rPr lang="en-GB" sz="1800" b="1" i="1" u="sng">
                <a:solidFill>
                  <a:schemeClr val="accent6">
                    <a:lumMod val="50000"/>
                  </a:schemeClr>
                </a:solidFill>
                <a:highlight>
                  <a:srgbClr val="FFFF00"/>
                </a:highlight>
              </a:rPr>
              <a:t>Understandable and unambiguous </a:t>
            </a:r>
            <a:r>
              <a:rPr lang="en-GB" sz="1800" b="1">
                <a:solidFill>
                  <a:schemeClr val="accent6">
                    <a:lumMod val="50000"/>
                  </a:schemeClr>
                </a:solidFill>
              </a:rPr>
              <a:t>– quantified where necessary</a:t>
            </a:r>
          </a:p>
          <a:p>
            <a:pPr lvl="1"/>
            <a:r>
              <a:rPr lang="en-GB" sz="1800" b="1" i="1" u="sng">
                <a:solidFill>
                  <a:schemeClr val="accent6">
                    <a:lumMod val="50000"/>
                  </a:schemeClr>
                </a:solidFill>
                <a:highlight>
                  <a:srgbClr val="FFFF00"/>
                </a:highlight>
              </a:rPr>
              <a:t>Testable</a:t>
            </a:r>
          </a:p>
          <a:p>
            <a:pPr lvl="2"/>
            <a:r>
              <a:rPr lang="en-GB" sz="1800" b="1">
                <a:solidFill>
                  <a:schemeClr val="accent6">
                    <a:lumMod val="50000"/>
                  </a:schemeClr>
                </a:solidFill>
              </a:rPr>
              <a:t>A requirement not a solution</a:t>
            </a:r>
          </a:p>
          <a:p>
            <a:pPr lvl="1"/>
            <a:r>
              <a:rPr lang="en-GB" sz="1800" b="1" i="1" u="sng">
                <a:solidFill>
                  <a:schemeClr val="accent6">
                    <a:lumMod val="50000"/>
                  </a:schemeClr>
                </a:solidFill>
                <a:highlight>
                  <a:srgbClr val="FFFF00"/>
                </a:highlight>
              </a:rPr>
              <a:t>Consistent</a:t>
            </a:r>
          </a:p>
          <a:p>
            <a:pPr lvl="1"/>
            <a:r>
              <a:rPr lang="en-GB" sz="1800" b="1">
                <a:solidFill>
                  <a:schemeClr val="accent6">
                    <a:lumMod val="50000"/>
                  </a:schemeClr>
                </a:solidFill>
              </a:rPr>
              <a:t>Owned – by a senior manager who has the knowledge and authority to make decisions about the requirement</a:t>
            </a:r>
          </a:p>
          <a:p>
            <a:pPr lvl="1"/>
            <a:r>
              <a:rPr lang="en-GB" sz="1800" b="1">
                <a:solidFill>
                  <a:schemeClr val="accent6">
                    <a:lumMod val="50000"/>
                  </a:schemeClr>
                </a:solidFill>
              </a:rPr>
              <a:t>Unique</a:t>
            </a:r>
          </a:p>
          <a:p>
            <a:pPr lvl="1"/>
            <a:r>
              <a:rPr lang="en-GB" sz="1800" b="1" i="1" u="sng">
                <a:solidFill>
                  <a:schemeClr val="accent6">
                    <a:lumMod val="50000"/>
                  </a:schemeClr>
                </a:solidFill>
                <a:highlight>
                  <a:srgbClr val="FFFF00"/>
                </a:highlight>
              </a:rPr>
              <a:t>Traceable</a:t>
            </a:r>
            <a:r>
              <a:rPr lang="en-GB" sz="1800" b="1">
                <a:solidFill>
                  <a:schemeClr val="accent6">
                    <a:lumMod val="50000"/>
                  </a:schemeClr>
                </a:solidFill>
              </a:rPr>
              <a:t> – backwards - who initiated it? Forwards - was it implemented?</a:t>
            </a:r>
          </a:p>
          <a:p>
            <a:pPr lvl="1"/>
            <a:r>
              <a:rPr lang="en-GB" sz="1800" b="1">
                <a:solidFill>
                  <a:schemeClr val="accent6">
                    <a:lumMod val="50000"/>
                  </a:schemeClr>
                </a:solidFill>
              </a:rPr>
              <a:t>Concise</a:t>
            </a:r>
          </a:p>
          <a:p>
            <a:pPr lvl="1"/>
            <a:r>
              <a:rPr lang="en-GB" sz="1800" b="1" i="1" u="sng">
                <a:solidFill>
                  <a:schemeClr val="accent6">
                    <a:lumMod val="50000"/>
                  </a:schemeClr>
                </a:solidFill>
                <a:highlight>
                  <a:srgbClr val="FFFF00"/>
                </a:highlight>
              </a:rPr>
              <a:t>Complete</a:t>
            </a:r>
          </a:p>
          <a:p>
            <a:pPr lvl="1"/>
            <a:r>
              <a:rPr lang="en-GB" sz="1800" b="1">
                <a:solidFill>
                  <a:schemeClr val="accent6">
                    <a:lumMod val="50000"/>
                  </a:schemeClr>
                </a:solidFill>
              </a:rPr>
              <a:t>Correct</a:t>
            </a:r>
          </a:p>
          <a:p>
            <a:pPr lvl="1"/>
            <a:r>
              <a:rPr lang="en-GB" sz="1800" b="1">
                <a:solidFill>
                  <a:schemeClr val="accent6">
                    <a:lumMod val="50000"/>
                  </a:schemeClr>
                </a:solidFill>
              </a:rPr>
              <a:t>Conforming with standards</a:t>
            </a:r>
          </a:p>
        </p:txBody>
      </p:sp>
    </p:spTree>
    <p:extLst>
      <p:ext uri="{BB962C8B-B14F-4D97-AF65-F5344CB8AC3E}">
        <p14:creationId xmlns:p14="http://schemas.microsoft.com/office/powerpoint/2010/main" val="2733248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Shape 107">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794604" y="-1108988"/>
            <a:ext cx="5384871"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p:cNvSpPr>
            <a:spLocks noGrp="1"/>
          </p:cNvSpPr>
          <p:nvPr>
            <p:ph type="title"/>
          </p:nvPr>
        </p:nvSpPr>
        <p:spPr>
          <a:xfrm>
            <a:off x="630934" y="673770"/>
            <a:ext cx="2733367" cy="2414488"/>
          </a:xfrm>
        </p:spPr>
        <p:txBody>
          <a:bodyPr vert="horz" lIns="91440" tIns="45720" rIns="91440" bIns="45720" rtlCol="0" anchor="t">
            <a:normAutofit/>
          </a:bodyPr>
          <a:lstStyle/>
          <a:p>
            <a:r>
              <a:rPr lang="en-GB" sz="3600" b="1" kern="1200" noProof="0">
                <a:solidFill>
                  <a:srgbClr val="FFFFFF"/>
                </a:solidFill>
                <a:latin typeface="+mj-lt"/>
                <a:ea typeface="+mj-ea"/>
                <a:cs typeface="+mj-cs"/>
              </a:rPr>
              <a:t>Impact of poor requirements</a:t>
            </a:r>
          </a:p>
        </p:txBody>
      </p:sp>
      <p:sp>
        <p:nvSpPr>
          <p:cNvPr id="7" name="Content Placeholder 2">
            <a:extLst>
              <a:ext uri="{FF2B5EF4-FFF2-40B4-BE49-F238E27FC236}">
                <a16:creationId xmlns:a16="http://schemas.microsoft.com/office/drawing/2014/main" id="{A46F6336-5F22-4D3C-A5EA-1E0B1B41572C}"/>
              </a:ext>
            </a:extLst>
          </p:cNvPr>
          <p:cNvSpPr>
            <a:spLocks noGrp="1"/>
          </p:cNvSpPr>
          <p:nvPr>
            <p:ph idx="1"/>
          </p:nvPr>
        </p:nvSpPr>
        <p:spPr>
          <a:xfrm>
            <a:off x="4689870" y="556771"/>
            <a:ext cx="4245787" cy="2271449"/>
          </a:xfrm>
          <a:solidFill>
            <a:schemeClr val="accent5">
              <a:lumMod val="20000"/>
              <a:lumOff val="80000"/>
            </a:schemeClr>
          </a:solidFill>
        </p:spPr>
        <p:txBody>
          <a:bodyPr>
            <a:normAutofit/>
          </a:bodyPr>
          <a:lstStyle/>
          <a:p>
            <a:pPr lvl="1"/>
            <a:r>
              <a:rPr lang="en-GB" sz="1800" b="1" i="1" u="sng" noProof="0">
                <a:solidFill>
                  <a:srgbClr val="481F67"/>
                </a:solidFill>
              </a:rPr>
              <a:t>Lead to expensive bugs</a:t>
            </a:r>
          </a:p>
          <a:p>
            <a:pPr lvl="2"/>
            <a:r>
              <a:rPr lang="en-GB" sz="1800" b="1" noProof="0">
                <a:solidFill>
                  <a:srgbClr val="481F67"/>
                </a:solidFill>
              </a:rPr>
              <a:t>About 50% of bugs originate at the requirements analysis stage</a:t>
            </a:r>
          </a:p>
          <a:p>
            <a:pPr lvl="2"/>
            <a:r>
              <a:rPr lang="en-GB" sz="1800" b="1" noProof="0">
                <a:solidFill>
                  <a:srgbClr val="481F67"/>
                </a:solidFill>
              </a:rPr>
              <a:t>Cost of fixing them during the testing phase is 200 times the cost of fixing them at the requirements stage</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028950" y="6356350"/>
            <a:ext cx="3086100" cy="365125"/>
          </a:xfrm>
        </p:spPr>
        <p:txBody>
          <a:bodyPr vert="horz" lIns="91440" tIns="45720" rIns="91440" bIns="45720" rtlCol="0">
            <a:normAutofit/>
          </a:bodyPr>
          <a:lstStyle/>
          <a:p>
            <a:pPr defTabSz="914400">
              <a:spcAft>
                <a:spcPts val="600"/>
              </a:spcAft>
            </a:pPr>
            <a:r>
              <a:rPr lang="en-US" kern="1200">
                <a:latin typeface="+mn-lt"/>
                <a:ea typeface="+mn-ea"/>
                <a:cs typeface="+mn-cs"/>
              </a:rPr>
              <a:t>www.justit.co.uk</a:t>
            </a:r>
          </a:p>
        </p:txBody>
      </p:sp>
      <p:sp>
        <p:nvSpPr>
          <p:cNvPr id="3" name="TextBox 2">
            <a:extLst>
              <a:ext uri="{FF2B5EF4-FFF2-40B4-BE49-F238E27FC236}">
                <a16:creationId xmlns:a16="http://schemas.microsoft.com/office/drawing/2014/main" id="{3AFC9291-186F-439D-9C0C-33425C50B478}"/>
              </a:ext>
            </a:extLst>
          </p:cNvPr>
          <p:cNvSpPr txBox="1"/>
          <p:nvPr/>
        </p:nvSpPr>
        <p:spPr>
          <a:xfrm>
            <a:off x="3815945" y="4188500"/>
            <a:ext cx="4371124" cy="2031325"/>
          </a:xfrm>
          <a:prstGeom prst="rect">
            <a:avLst/>
          </a:prstGeom>
          <a:solidFill>
            <a:schemeClr val="accent5">
              <a:lumMod val="20000"/>
              <a:lumOff val="80000"/>
            </a:schemeClr>
          </a:solidFill>
        </p:spPr>
        <p:txBody>
          <a:bodyPr wrap="square" rtlCol="0">
            <a:spAutoFit/>
          </a:bodyPr>
          <a:lstStyle/>
          <a:p>
            <a:pPr lvl="1"/>
            <a:r>
              <a:rPr lang="en-GB" sz="1800" b="1" i="1" u="sng" noProof="0">
                <a:solidFill>
                  <a:schemeClr val="accent6">
                    <a:lumMod val="50000"/>
                  </a:schemeClr>
                </a:solidFill>
              </a:rPr>
              <a:t>Reduce benefits of system</a:t>
            </a:r>
          </a:p>
          <a:p>
            <a:pPr lvl="2"/>
            <a:r>
              <a:rPr lang="en-GB" sz="1800" b="1" noProof="0">
                <a:solidFill>
                  <a:schemeClr val="accent6">
                    <a:lumMod val="50000"/>
                  </a:schemeClr>
                </a:solidFill>
              </a:rPr>
              <a:t>If the system doesn’t meet business or users’ needs, its benefits will be reduced – it may end up being a liability and damaging the customer’s business</a:t>
            </a:r>
          </a:p>
          <a:p>
            <a:endParaRPr lang="en-GB"/>
          </a:p>
        </p:txBody>
      </p:sp>
      <p:sp>
        <p:nvSpPr>
          <p:cNvPr id="5" name="TextBox 4">
            <a:extLst>
              <a:ext uri="{FF2B5EF4-FFF2-40B4-BE49-F238E27FC236}">
                <a16:creationId xmlns:a16="http://schemas.microsoft.com/office/drawing/2014/main" id="{BB3643CF-E255-49D3-BA51-7772A192C69C}"/>
              </a:ext>
            </a:extLst>
          </p:cNvPr>
          <p:cNvSpPr txBox="1"/>
          <p:nvPr/>
        </p:nvSpPr>
        <p:spPr>
          <a:xfrm>
            <a:off x="107314" y="4142063"/>
            <a:ext cx="3256987" cy="2585323"/>
          </a:xfrm>
          <a:prstGeom prst="rect">
            <a:avLst/>
          </a:prstGeom>
          <a:solidFill>
            <a:schemeClr val="accent5">
              <a:lumMod val="20000"/>
              <a:lumOff val="80000"/>
            </a:schemeClr>
          </a:solidFill>
        </p:spPr>
        <p:txBody>
          <a:bodyPr wrap="square" rtlCol="0">
            <a:spAutoFit/>
          </a:bodyPr>
          <a:lstStyle/>
          <a:p>
            <a:pPr lvl="1"/>
            <a:r>
              <a:rPr lang="en-GB" sz="1800" b="1" i="1" u="sng" noProof="0">
                <a:solidFill>
                  <a:srgbClr val="C00000"/>
                </a:solidFill>
              </a:rPr>
              <a:t>Lead to rejection of a system</a:t>
            </a:r>
          </a:p>
          <a:p>
            <a:pPr lvl="2"/>
            <a:r>
              <a:rPr lang="en-GB" sz="1800" b="1" noProof="0">
                <a:solidFill>
                  <a:srgbClr val="C00000"/>
                </a:solidFill>
              </a:rPr>
              <a:t>If the system doesn’t do what the customer wants, they may reject the system and refuse to pay for at least some of it</a:t>
            </a:r>
          </a:p>
          <a:p>
            <a:endParaRPr lang="en-GB"/>
          </a:p>
        </p:txBody>
      </p:sp>
      <p:sp>
        <p:nvSpPr>
          <p:cNvPr id="6" name="Rectangle 5">
            <a:extLst>
              <a:ext uri="{FF2B5EF4-FFF2-40B4-BE49-F238E27FC236}">
                <a16:creationId xmlns:a16="http://schemas.microsoft.com/office/drawing/2014/main" id="{58DCB0BC-E6F9-45C7-AB55-A52CF405DBD6}"/>
              </a:ext>
            </a:extLst>
          </p:cNvPr>
          <p:cNvSpPr/>
          <p:nvPr/>
        </p:nvSpPr>
        <p:spPr>
          <a:xfrm>
            <a:off x="428006" y="2903834"/>
            <a:ext cx="7907678" cy="923330"/>
          </a:xfrm>
          <a:prstGeom prst="rect">
            <a:avLst/>
          </a:prstGeom>
          <a:noFill/>
        </p:spPr>
        <p:txBody>
          <a:bodyPr wrap="none" lIns="91440" tIns="45720" rIns="91440" bIns="45720">
            <a:spAutoFit/>
          </a:bodyPr>
          <a:lstStyle/>
          <a:p>
            <a:pPr marL="0" indent="0">
              <a:buNone/>
            </a:pPr>
            <a:r>
              <a:rPr lang="en-GB" sz="5400" b="1" noProof="0">
                <a:effectLst>
                  <a:outerShdw blurRad="38100" dist="38100" dir="2700000" algn="tl">
                    <a:srgbClr val="000000">
                      <a:alpha val="43137"/>
                    </a:srgbClr>
                  </a:outerShdw>
                </a:effectLst>
              </a:rPr>
              <a:t>Poor requirements can . . . </a:t>
            </a:r>
          </a:p>
        </p:txBody>
      </p:sp>
      <p:sp>
        <p:nvSpPr>
          <p:cNvPr id="8" name="Arrow: Down 7">
            <a:extLst>
              <a:ext uri="{FF2B5EF4-FFF2-40B4-BE49-F238E27FC236}">
                <a16:creationId xmlns:a16="http://schemas.microsoft.com/office/drawing/2014/main" id="{1DB0ED12-C79C-44FA-A9FA-9BFA5BCAA3FF}"/>
              </a:ext>
            </a:extLst>
          </p:cNvPr>
          <p:cNvSpPr/>
          <p:nvPr/>
        </p:nvSpPr>
        <p:spPr>
          <a:xfrm>
            <a:off x="2914878" y="3765627"/>
            <a:ext cx="617830" cy="52155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Down 13">
            <a:extLst>
              <a:ext uri="{FF2B5EF4-FFF2-40B4-BE49-F238E27FC236}">
                <a16:creationId xmlns:a16="http://schemas.microsoft.com/office/drawing/2014/main" id="{96B9F26B-C1E8-4F48-AF90-1206E1C5D3C8}"/>
              </a:ext>
            </a:extLst>
          </p:cNvPr>
          <p:cNvSpPr/>
          <p:nvPr/>
        </p:nvSpPr>
        <p:spPr>
          <a:xfrm>
            <a:off x="6812764" y="3726686"/>
            <a:ext cx="617830" cy="521552"/>
          </a:xfrm>
          <a:prstGeom prst="downArrow">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Down 14">
            <a:extLst>
              <a:ext uri="{FF2B5EF4-FFF2-40B4-BE49-F238E27FC236}">
                <a16:creationId xmlns:a16="http://schemas.microsoft.com/office/drawing/2014/main" id="{0B079297-0031-4B34-A800-1274018BE582}"/>
              </a:ext>
            </a:extLst>
          </p:cNvPr>
          <p:cNvSpPr/>
          <p:nvPr/>
        </p:nvSpPr>
        <p:spPr>
          <a:xfrm rot="10800000">
            <a:off x="4823724" y="2658581"/>
            <a:ext cx="617830" cy="521552"/>
          </a:xfrm>
          <a:prstGeom prst="downArrow">
            <a:avLst/>
          </a:prstGeom>
          <a:solidFill>
            <a:srgbClr val="481F67"/>
          </a:solidFill>
          <a:ln>
            <a:solidFill>
              <a:srgbClr val="481F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95436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543" y="450221"/>
            <a:ext cx="6748272"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F7E99D-3B1C-4CF1-A1A7-D080EDA44D4C}"/>
              </a:ext>
            </a:extLst>
          </p:cNvPr>
          <p:cNvSpPr>
            <a:spLocks noGrp="1"/>
          </p:cNvSpPr>
          <p:nvPr>
            <p:ph type="title"/>
          </p:nvPr>
        </p:nvSpPr>
        <p:spPr>
          <a:xfrm>
            <a:off x="825501" y="1111086"/>
            <a:ext cx="5767578" cy="2623885"/>
          </a:xfrm>
        </p:spPr>
        <p:txBody>
          <a:bodyPr vert="horz" lIns="91440" tIns="45720" rIns="91440" bIns="45720" rtlCol="0" anchor="ctr">
            <a:normAutofit/>
          </a:bodyPr>
          <a:lstStyle/>
          <a:p>
            <a:r>
              <a:rPr lang="en-US" sz="5700" kern="1200" noProof="0">
                <a:solidFill>
                  <a:srgbClr val="FFFFFF"/>
                </a:solidFill>
                <a:latin typeface="+mj-lt"/>
                <a:ea typeface="+mj-ea"/>
                <a:cs typeface="+mj-cs"/>
              </a:rPr>
              <a:t>Techniques &amp; tools to document requirements</a:t>
            </a:r>
          </a:p>
        </p:txBody>
      </p:sp>
      <p:sp>
        <p:nvSpPr>
          <p:cNvPr id="22" name="Rectangle 21">
            <a:extLst>
              <a:ext uri="{FF2B5EF4-FFF2-40B4-BE49-F238E27FC236}">
                <a16:creationId xmlns:a16="http://schemas.microsoft.com/office/drawing/2014/main" id="{927CAFC9-A675-4314-84EF-236FFA58A3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4508" y="2490532"/>
            <a:ext cx="1582948"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4521269"/>
            <a:ext cx="845820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4508" y="450221"/>
            <a:ext cx="1586592" cy="1890204"/>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7" name="Graphic 16" descr="Tools">
            <a:extLst>
              <a:ext uri="{FF2B5EF4-FFF2-40B4-BE49-F238E27FC236}">
                <a16:creationId xmlns:a16="http://schemas.microsoft.com/office/drawing/2014/main" id="{82552E05-BC58-4EA2-AAF8-780B26A852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3249" y="2746712"/>
            <a:ext cx="1364575" cy="1364575"/>
          </a:xfrm>
          <a:prstGeom prst="rect">
            <a:avLst/>
          </a:prstGeom>
        </p:spPr>
      </p:pic>
      <p:sp>
        <p:nvSpPr>
          <p:cNvPr id="4" name="Footer Placeholder 3">
            <a:extLst>
              <a:ext uri="{FF2B5EF4-FFF2-40B4-BE49-F238E27FC236}">
                <a16:creationId xmlns:a16="http://schemas.microsoft.com/office/drawing/2014/main" id="{F5B66F91-72F2-4BD5-AD91-3081399B945E}"/>
              </a:ext>
            </a:extLst>
          </p:cNvPr>
          <p:cNvSpPr>
            <a:spLocks noGrp="1"/>
          </p:cNvSpPr>
          <p:nvPr>
            <p:ph type="ftr" sz="quarter" idx="11"/>
          </p:nvPr>
        </p:nvSpPr>
        <p:spPr>
          <a:xfrm>
            <a:off x="346543" y="6407779"/>
            <a:ext cx="5006340" cy="365125"/>
          </a:xfrm>
        </p:spPr>
        <p:txBody>
          <a:bodyPr vert="horz" lIns="91440" tIns="45720" rIns="91440" bIns="45720" rtlCol="0" anchor="ctr">
            <a:normAutofit/>
          </a:bodyPr>
          <a:lstStyle/>
          <a:p>
            <a:pPr algn="l" defTabSz="914400">
              <a:spcAft>
                <a:spcPts val="600"/>
              </a:spcAft>
            </a:pPr>
            <a:r>
              <a:rPr lang="en-US" sz="900" kern="1200">
                <a:solidFill>
                  <a:schemeClr val="tx1">
                    <a:lumMod val="50000"/>
                    <a:lumOff val="50000"/>
                  </a:schemeClr>
                </a:solidFill>
                <a:latin typeface="+mn-lt"/>
                <a:ea typeface="+mn-ea"/>
                <a:cs typeface="+mn-cs"/>
              </a:rPr>
              <a:t>www.justit.co.uk</a:t>
            </a:r>
          </a:p>
        </p:txBody>
      </p:sp>
    </p:spTree>
    <p:extLst>
      <p:ext uri="{BB962C8B-B14F-4D97-AF65-F5344CB8AC3E}">
        <p14:creationId xmlns:p14="http://schemas.microsoft.com/office/powerpoint/2010/main" val="1593645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0940" y="252403"/>
            <a:ext cx="3048132" cy="1805668"/>
          </a:xfrm>
        </p:spPr>
        <p:txBody>
          <a:bodyPr vert="horz" lIns="91440" tIns="45720" rIns="91440" bIns="45720" rtlCol="0" anchor="b">
            <a:normAutofit/>
          </a:bodyPr>
          <a:lstStyle/>
          <a:p>
            <a:r>
              <a:rPr lang="en-US" sz="4000" b="1" kern="1200" noProof="0">
                <a:solidFill>
                  <a:schemeClr val="tx1"/>
                </a:solidFill>
                <a:latin typeface="+mj-lt"/>
                <a:ea typeface="+mj-ea"/>
                <a:cs typeface="+mj-cs"/>
              </a:rPr>
              <a:t>Techniques to document requirements</a:t>
            </a:r>
          </a:p>
        </p:txBody>
      </p:sp>
      <p:pic>
        <p:nvPicPr>
          <p:cNvPr id="38" name="Graphic 37" descr="Document">
            <a:extLst>
              <a:ext uri="{FF2B5EF4-FFF2-40B4-BE49-F238E27FC236}">
                <a16:creationId xmlns:a16="http://schemas.microsoft.com/office/drawing/2014/main" id="{AAB3C15F-2D76-4B39-90FB-E75BBCBDA5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3202" y="1381887"/>
            <a:ext cx="4094226" cy="4094226"/>
          </a:xfrm>
          <a:prstGeom prst="rect">
            <a:avLst/>
          </a:prstGeom>
        </p:spPr>
      </p:pic>
      <p:sp>
        <p:nvSpPr>
          <p:cNvPr id="56"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54346" y="2372868"/>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952F9DF-A533-46D3-B543-2FC5C3A6E17A}"/>
              </a:ext>
            </a:extLst>
          </p:cNvPr>
          <p:cNvSpPr/>
          <p:nvPr/>
        </p:nvSpPr>
        <p:spPr>
          <a:xfrm>
            <a:off x="4750940" y="3054328"/>
            <a:ext cx="3260315" cy="2861903"/>
          </a:xfrm>
          <a:prstGeom prst="rect">
            <a:avLst/>
          </a:prstGeom>
        </p:spPr>
        <p:txBody>
          <a:bodyPr vert="horz" lIns="91440" tIns="45720" rIns="91440" bIns="45720" rtlCol="0" anchor="t">
            <a:normAutofit/>
          </a:bodyPr>
          <a:lstStyle/>
          <a:p>
            <a:pPr marL="285750" indent="-228600" defTabSz="914400">
              <a:lnSpc>
                <a:spcPct val="90000"/>
              </a:lnSpc>
              <a:spcAft>
                <a:spcPts val="600"/>
              </a:spcAft>
              <a:buFont typeface="Arial" panose="020B0604020202020204" pitchFamily="34" charset="0"/>
              <a:buChar char="•"/>
            </a:pPr>
            <a:r>
              <a:rPr lang="en-US" sz="2800"/>
              <a:t>Use case diagrams</a:t>
            </a:r>
          </a:p>
          <a:p>
            <a:pPr marL="285750" indent="-228600" defTabSz="914400">
              <a:lnSpc>
                <a:spcPct val="90000"/>
              </a:lnSpc>
              <a:spcAft>
                <a:spcPts val="600"/>
              </a:spcAft>
              <a:buFont typeface="Arial" panose="020B0604020202020204" pitchFamily="34" charset="0"/>
              <a:buChar char="•"/>
            </a:pPr>
            <a:r>
              <a:rPr lang="en-US" sz="2800"/>
              <a:t>UML</a:t>
            </a:r>
          </a:p>
          <a:p>
            <a:pPr marL="285750" indent="-228600" defTabSz="914400">
              <a:lnSpc>
                <a:spcPct val="90000"/>
              </a:lnSpc>
              <a:spcAft>
                <a:spcPts val="600"/>
              </a:spcAft>
              <a:buFont typeface="Arial" panose="020B0604020202020204" pitchFamily="34" charset="0"/>
              <a:buChar char="•"/>
            </a:pPr>
            <a:r>
              <a:rPr lang="en-US" sz="2800"/>
              <a:t>Activity diagrams</a:t>
            </a:r>
          </a:p>
          <a:p>
            <a:pPr marL="285750" indent="-228600" defTabSz="914400">
              <a:lnSpc>
                <a:spcPct val="90000"/>
              </a:lnSpc>
              <a:spcAft>
                <a:spcPts val="600"/>
              </a:spcAft>
              <a:buFont typeface="Arial" panose="020B0604020202020204" pitchFamily="34" charset="0"/>
              <a:buChar char="•"/>
            </a:pPr>
            <a:r>
              <a:rPr lang="en-US" sz="2800"/>
              <a:t>Data models</a:t>
            </a:r>
          </a:p>
          <a:p>
            <a:pPr marL="285750" indent="-228600" defTabSz="914400">
              <a:lnSpc>
                <a:spcPct val="90000"/>
              </a:lnSpc>
              <a:spcAft>
                <a:spcPts val="600"/>
              </a:spcAft>
              <a:buFont typeface="Arial" panose="020B0604020202020204" pitchFamily="34" charset="0"/>
              <a:buChar char="•"/>
            </a:pPr>
            <a:r>
              <a:rPr lang="en-US" sz="2800"/>
              <a:t>UI models</a:t>
            </a:r>
          </a:p>
          <a:p>
            <a:pPr marL="285750" indent="-228600" defTabSz="914400">
              <a:lnSpc>
                <a:spcPct val="90000"/>
              </a:lnSpc>
              <a:spcAft>
                <a:spcPts val="600"/>
              </a:spcAft>
              <a:buFont typeface="Arial" panose="020B0604020202020204" pitchFamily="34" charset="0"/>
              <a:buChar char="•"/>
            </a:pPr>
            <a:r>
              <a:rPr lang="en-US" sz="2800"/>
              <a:t>User stories</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www.justit.co.uk</a:t>
            </a:r>
          </a:p>
        </p:txBody>
      </p:sp>
    </p:spTree>
    <p:extLst>
      <p:ext uri="{BB962C8B-B14F-4D97-AF65-F5344CB8AC3E}">
        <p14:creationId xmlns:p14="http://schemas.microsoft.com/office/powerpoint/2010/main" val="4287643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3187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63248"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8586" y="202039"/>
            <a:ext cx="3483284" cy="1600935"/>
          </a:xfrm>
          <a:solidFill>
            <a:srgbClr val="00133A"/>
          </a:solidFill>
        </p:spPr>
        <p:txBody>
          <a:bodyPr>
            <a:normAutofit fontScale="90000"/>
          </a:bodyPr>
          <a:lstStyle/>
          <a:p>
            <a:r>
              <a:rPr lang="en-GB" sz="6000" noProof="0">
                <a:solidFill>
                  <a:schemeClr val="accent4">
                    <a:lumMod val="20000"/>
                    <a:lumOff val="80000"/>
                  </a:schemeClr>
                </a:solidFill>
              </a:rPr>
              <a:t>Use case diagrams</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347927" y="6461484"/>
            <a:ext cx="3086100" cy="365125"/>
          </a:xfrm>
        </p:spPr>
        <p:txBody>
          <a:bodyPr/>
          <a:lstStyle/>
          <a:p>
            <a:r>
              <a:rPr lang="en-GB">
                <a:solidFill>
                  <a:schemeClr val="bg1"/>
                </a:solidFill>
              </a:rPr>
              <a:t>www.justit.co.uk</a:t>
            </a:r>
          </a:p>
        </p:txBody>
      </p:sp>
      <p:graphicFrame>
        <p:nvGraphicFramePr>
          <p:cNvPr id="36" name="Content Placeholder 2">
            <a:extLst>
              <a:ext uri="{FF2B5EF4-FFF2-40B4-BE49-F238E27FC236}">
                <a16:creationId xmlns:a16="http://schemas.microsoft.com/office/drawing/2014/main" id="{FAF26135-E1A2-4228-81C3-5ABC5B2B1B40}"/>
              </a:ext>
            </a:extLst>
          </p:cNvPr>
          <p:cNvGraphicFramePr>
            <a:graphicFrameLocks noGrp="1"/>
          </p:cNvGraphicFramePr>
          <p:nvPr>
            <p:ph idx="1"/>
            <p:extLst>
              <p:ext uri="{D42A27DB-BD31-4B8C-83A1-F6EECF244321}">
                <p14:modId xmlns:p14="http://schemas.microsoft.com/office/powerpoint/2010/main" val="3544917815"/>
              </p:ext>
            </p:extLst>
          </p:nvPr>
        </p:nvGraphicFramePr>
        <p:xfrm>
          <a:off x="110006" y="1855540"/>
          <a:ext cx="3311858" cy="45533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2" descr="https://upload.wikimedia.org/wikipedia/commons/thumb/1/1d/Use_case_restaurant_model.svg/496px-Use_case_restaurant_model.svg.png">
            <a:extLst>
              <a:ext uri="{FF2B5EF4-FFF2-40B4-BE49-F238E27FC236}">
                <a16:creationId xmlns:a16="http://schemas.microsoft.com/office/drawing/2014/main" id="{91C319A1-5098-4658-9DE4-2C5352532A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0348" y="31391"/>
            <a:ext cx="5505066" cy="6411939"/>
          </a:xfrm>
          <a:prstGeom prst="rect">
            <a:avLst/>
          </a:prstGeom>
          <a:solidFill>
            <a:schemeClr val="accent5">
              <a:lumMod val="20000"/>
              <a:lumOff val="80000"/>
            </a:schemeClr>
          </a:solidFill>
        </p:spPr>
      </p:pic>
    </p:spTree>
    <p:extLst>
      <p:ext uri="{BB962C8B-B14F-4D97-AF65-F5344CB8AC3E}">
        <p14:creationId xmlns:p14="http://schemas.microsoft.com/office/powerpoint/2010/main" val="3061162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3187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63248"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94683" y="1253886"/>
            <a:ext cx="3531870" cy="2489988"/>
          </a:xfrm>
        </p:spPr>
        <p:txBody>
          <a:bodyPr>
            <a:normAutofit/>
          </a:bodyPr>
          <a:lstStyle/>
          <a:p>
            <a:r>
              <a:rPr lang="en-GB" sz="4100" noProof="0"/>
              <a:t>User stories</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p:txBody>
          <a:bodyPr/>
          <a:lstStyle/>
          <a:p>
            <a:r>
              <a:rPr lang="en-GB">
                <a:solidFill>
                  <a:schemeClr val="bg1"/>
                </a:solidFill>
              </a:rPr>
              <a:t>www.justit.co.uk</a:t>
            </a:r>
          </a:p>
        </p:txBody>
      </p:sp>
      <p:sp>
        <p:nvSpPr>
          <p:cNvPr id="8" name="Content Placeholder 2">
            <a:extLst>
              <a:ext uri="{FF2B5EF4-FFF2-40B4-BE49-F238E27FC236}">
                <a16:creationId xmlns:a16="http://schemas.microsoft.com/office/drawing/2014/main" id="{7227C5E9-C517-48E9-8A4D-A0630732678E}"/>
              </a:ext>
            </a:extLst>
          </p:cNvPr>
          <p:cNvSpPr>
            <a:spLocks noGrp="1"/>
          </p:cNvSpPr>
          <p:nvPr>
            <p:ph idx="1"/>
          </p:nvPr>
        </p:nvSpPr>
        <p:spPr>
          <a:xfrm>
            <a:off x="-108520" y="3146057"/>
            <a:ext cx="3531870" cy="4351338"/>
          </a:xfrm>
        </p:spPr>
        <p:txBody>
          <a:bodyPr>
            <a:normAutofit/>
          </a:bodyPr>
          <a:lstStyle/>
          <a:p>
            <a:pPr marL="457200" lvl="1" indent="0">
              <a:buNone/>
            </a:pPr>
            <a:r>
              <a:rPr lang="en-GB" sz="1600" b="1" noProof="0">
                <a:latin typeface="interface"/>
              </a:rPr>
              <a:t>User stories</a:t>
            </a:r>
            <a:r>
              <a:rPr lang="en-GB" sz="1600" noProof="0">
                <a:latin typeface="interface"/>
              </a:rPr>
              <a:t> are short, simple descriptions of a feature told from the perspective of the person who desires the new capability, usually a user or customer of the system. </a:t>
            </a:r>
          </a:p>
          <a:p>
            <a:pPr marL="457200" lvl="1" indent="0">
              <a:buNone/>
            </a:pPr>
            <a:endParaRPr lang="en-GB" sz="1600" noProof="0"/>
          </a:p>
        </p:txBody>
      </p:sp>
      <p:sp>
        <p:nvSpPr>
          <p:cNvPr id="3" name="Rectangle 2">
            <a:extLst>
              <a:ext uri="{FF2B5EF4-FFF2-40B4-BE49-F238E27FC236}">
                <a16:creationId xmlns:a16="http://schemas.microsoft.com/office/drawing/2014/main" id="{CB3AF685-C67E-40C7-B9BA-76E92A9949FA}"/>
              </a:ext>
            </a:extLst>
          </p:cNvPr>
          <p:cNvSpPr/>
          <p:nvPr/>
        </p:nvSpPr>
        <p:spPr>
          <a:xfrm>
            <a:off x="3829050" y="1962222"/>
            <a:ext cx="4572000" cy="1200329"/>
          </a:xfrm>
          <a:prstGeom prst="rect">
            <a:avLst/>
          </a:prstGeom>
        </p:spPr>
        <p:txBody>
          <a:bodyPr>
            <a:spAutoFit/>
          </a:bodyPr>
          <a:lstStyle/>
          <a:p>
            <a:r>
              <a:rPr lang="en-US">
                <a:solidFill>
                  <a:schemeClr val="bg1"/>
                </a:solidFill>
                <a:latin typeface="Calibri body"/>
              </a:rPr>
              <a:t>They typically follow a simple template:</a:t>
            </a:r>
          </a:p>
          <a:p>
            <a:endParaRPr lang="en-US">
              <a:solidFill>
                <a:schemeClr val="bg1"/>
              </a:solidFill>
              <a:latin typeface="Calibri body"/>
            </a:endParaRPr>
          </a:p>
          <a:p>
            <a:r>
              <a:rPr lang="en-US" i="1">
                <a:solidFill>
                  <a:schemeClr val="bg1"/>
                </a:solidFill>
                <a:latin typeface="Calibri body"/>
              </a:rPr>
              <a:t>As a &lt; type of user &gt;, I want &lt; some goal &gt; so that &lt; some reason &gt;.</a:t>
            </a:r>
            <a:endParaRPr lang="en-US">
              <a:solidFill>
                <a:schemeClr val="bg1"/>
              </a:solidFill>
              <a:latin typeface="Calibri body"/>
            </a:endParaRPr>
          </a:p>
        </p:txBody>
      </p:sp>
      <p:sp>
        <p:nvSpPr>
          <p:cNvPr id="10" name="Rectangle 9">
            <a:extLst>
              <a:ext uri="{FF2B5EF4-FFF2-40B4-BE49-F238E27FC236}">
                <a16:creationId xmlns:a16="http://schemas.microsoft.com/office/drawing/2014/main" id="{93E81CD9-CE6D-42F5-84F8-95066485E416}"/>
              </a:ext>
            </a:extLst>
          </p:cNvPr>
          <p:cNvSpPr/>
          <p:nvPr/>
        </p:nvSpPr>
        <p:spPr>
          <a:xfrm>
            <a:off x="3816890" y="3522797"/>
            <a:ext cx="4584160" cy="369332"/>
          </a:xfrm>
          <a:prstGeom prst="rect">
            <a:avLst/>
          </a:prstGeom>
        </p:spPr>
        <p:txBody>
          <a:bodyPr wrap="square">
            <a:spAutoFit/>
          </a:bodyPr>
          <a:lstStyle/>
          <a:p>
            <a:r>
              <a:rPr lang="en-US">
                <a:solidFill>
                  <a:srgbClr val="FF0000"/>
                </a:solidFill>
                <a:latin typeface="interface"/>
              </a:rPr>
              <a:t>As a user, I can backup my entire hard drive.</a:t>
            </a:r>
            <a:endParaRPr lang="en-US" b="0" i="0">
              <a:solidFill>
                <a:srgbClr val="FF0000"/>
              </a:solidFill>
              <a:effectLst/>
              <a:latin typeface="interface"/>
            </a:endParaRPr>
          </a:p>
        </p:txBody>
      </p:sp>
      <p:sp>
        <p:nvSpPr>
          <p:cNvPr id="11" name="Rectangle 10">
            <a:extLst>
              <a:ext uri="{FF2B5EF4-FFF2-40B4-BE49-F238E27FC236}">
                <a16:creationId xmlns:a16="http://schemas.microsoft.com/office/drawing/2014/main" id="{804DC9E9-B232-449D-BDA4-A8E26C7EDC31}"/>
              </a:ext>
            </a:extLst>
          </p:cNvPr>
          <p:cNvSpPr/>
          <p:nvPr/>
        </p:nvSpPr>
        <p:spPr>
          <a:xfrm>
            <a:off x="3816891" y="4737918"/>
            <a:ext cx="4931573" cy="923330"/>
          </a:xfrm>
          <a:prstGeom prst="rect">
            <a:avLst/>
          </a:prstGeom>
        </p:spPr>
        <p:txBody>
          <a:bodyPr wrap="square">
            <a:spAutoFit/>
          </a:bodyPr>
          <a:lstStyle/>
          <a:p>
            <a:r>
              <a:rPr lang="en-US">
                <a:solidFill>
                  <a:srgbClr val="4C4D52"/>
                </a:solidFill>
                <a:latin typeface="interface"/>
              </a:rPr>
              <a:t>User stories are part of the </a:t>
            </a:r>
            <a:r>
              <a:rPr lang="en-US" i="1">
                <a:solidFill>
                  <a:srgbClr val="4C4D52"/>
                </a:solidFill>
                <a:latin typeface="interface"/>
              </a:rPr>
              <a:t>agile methodology</a:t>
            </a:r>
            <a:r>
              <a:rPr lang="en-US">
                <a:solidFill>
                  <a:srgbClr val="4C4D52"/>
                </a:solidFill>
                <a:latin typeface="interface"/>
              </a:rPr>
              <a:t>. It’s often best to think of them as part as a pointer to the real requirement</a:t>
            </a:r>
            <a:endParaRPr lang="en-GB"/>
          </a:p>
        </p:txBody>
      </p:sp>
      <p:sp>
        <p:nvSpPr>
          <p:cNvPr id="12" name="Rectangle 11">
            <a:extLst>
              <a:ext uri="{FF2B5EF4-FFF2-40B4-BE49-F238E27FC236}">
                <a16:creationId xmlns:a16="http://schemas.microsoft.com/office/drawing/2014/main" id="{E921DE94-6035-4B63-B876-14F7C2FA0F4B}"/>
              </a:ext>
            </a:extLst>
          </p:cNvPr>
          <p:cNvSpPr/>
          <p:nvPr/>
        </p:nvSpPr>
        <p:spPr>
          <a:xfrm>
            <a:off x="3816890" y="3977168"/>
            <a:ext cx="4584159" cy="646331"/>
          </a:xfrm>
          <a:prstGeom prst="rect">
            <a:avLst/>
          </a:prstGeom>
        </p:spPr>
        <p:txBody>
          <a:bodyPr wrap="square">
            <a:spAutoFit/>
          </a:bodyPr>
          <a:lstStyle/>
          <a:p>
            <a:r>
              <a:rPr lang="en-US">
                <a:solidFill>
                  <a:srgbClr val="FF0000"/>
                </a:solidFill>
                <a:latin typeface="interface"/>
              </a:rPr>
              <a:t>As a student, I want to purchase a parking pass to park my car at school.</a:t>
            </a:r>
            <a:endParaRPr lang="en-US" b="0" i="0">
              <a:solidFill>
                <a:srgbClr val="FF0000"/>
              </a:solidFill>
              <a:effectLst/>
              <a:latin typeface="interface"/>
            </a:endParaRPr>
          </a:p>
        </p:txBody>
      </p:sp>
    </p:spTree>
    <p:extLst>
      <p:ext uri="{BB962C8B-B14F-4D97-AF65-F5344CB8AC3E}">
        <p14:creationId xmlns:p14="http://schemas.microsoft.com/office/powerpoint/2010/main" val="291865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a:extLst>
              <a:ext uri="{FF2B5EF4-FFF2-40B4-BE49-F238E27FC236}">
                <a16:creationId xmlns:a16="http://schemas.microsoft.com/office/drawing/2014/main" id="{5A25A98E-F7E1-42F0-88F9-19363960DD27}"/>
              </a:ext>
            </a:extLst>
          </p:cNvPr>
          <p:cNvPicPr>
            <a:picLocks noChangeAspect="1"/>
          </p:cNvPicPr>
          <p:nvPr/>
        </p:nvPicPr>
        <p:blipFill rotWithShape="1">
          <a:blip r:embed="rId2">
            <a:alphaModFix amt="35000"/>
          </a:blip>
          <a:srcRect r="20000"/>
          <a:stretch/>
        </p:blipFill>
        <p:spPr>
          <a:xfrm>
            <a:off x="20" y="1"/>
            <a:ext cx="9143980" cy="6857999"/>
          </a:xfrm>
          <a:prstGeom prst="rect">
            <a:avLst/>
          </a:prstGeom>
        </p:spPr>
      </p:pic>
      <p:sp>
        <p:nvSpPr>
          <p:cNvPr id="2" name="Title 1"/>
          <p:cNvSpPr>
            <a:spLocks noGrp="1"/>
          </p:cNvSpPr>
          <p:nvPr>
            <p:ph type="title"/>
          </p:nvPr>
        </p:nvSpPr>
        <p:spPr>
          <a:xfrm>
            <a:off x="628650" y="1065862"/>
            <a:ext cx="2484873" cy="4726276"/>
          </a:xfrm>
        </p:spPr>
        <p:txBody>
          <a:bodyPr>
            <a:normAutofit/>
          </a:bodyPr>
          <a:lstStyle/>
          <a:p>
            <a:pPr algn="r"/>
            <a:r>
              <a:rPr lang="en-GB" sz="3500" b="1" noProof="0">
                <a:solidFill>
                  <a:srgbClr val="FFFFFF"/>
                </a:solidFill>
              </a:rPr>
              <a:t>Learning Outcomes</a:t>
            </a:r>
            <a:br>
              <a:rPr lang="en-GB" sz="3500" noProof="0">
                <a:solidFill>
                  <a:srgbClr val="FFFFFF"/>
                </a:solidFill>
              </a:rPr>
            </a:br>
            <a:endParaRPr lang="en-GB" sz="3500" b="1" noProof="0">
              <a:solidFill>
                <a:srgbClr val="FFFFFF"/>
              </a:solidFill>
            </a:endParaRPr>
          </a:p>
        </p:txBody>
      </p:sp>
      <p:cxnSp>
        <p:nvCxnSpPr>
          <p:cNvPr id="91" name="Straight Connector 9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2A13196-D0E7-4163-A061-D0964E65C457}"/>
              </a:ext>
            </a:extLst>
          </p:cNvPr>
          <p:cNvSpPr>
            <a:spLocks noGrp="1"/>
          </p:cNvSpPr>
          <p:nvPr>
            <p:ph type="ftr" sz="quarter" idx="11"/>
          </p:nvPr>
        </p:nvSpPr>
        <p:spPr>
          <a:xfrm>
            <a:off x="3862821" y="6356350"/>
            <a:ext cx="3864117" cy="365125"/>
          </a:xfrm>
        </p:spPr>
        <p:txBody>
          <a:bodyPr>
            <a:normAutofit/>
          </a:bodyPr>
          <a:lstStyle/>
          <a:p>
            <a:pPr algn="l">
              <a:spcAft>
                <a:spcPts val="600"/>
              </a:spcAft>
            </a:pPr>
            <a:r>
              <a:rPr lang="en-GB">
                <a:solidFill>
                  <a:srgbClr val="FFFFFF"/>
                </a:solidFill>
              </a:rPr>
              <a:t>www.justit.co.uk</a:t>
            </a:r>
          </a:p>
        </p:txBody>
      </p:sp>
      <p:graphicFrame>
        <p:nvGraphicFramePr>
          <p:cNvPr id="83" name="Content Placeholder 2">
            <a:extLst>
              <a:ext uri="{FF2B5EF4-FFF2-40B4-BE49-F238E27FC236}">
                <a16:creationId xmlns:a16="http://schemas.microsoft.com/office/drawing/2014/main" id="{07E45CF9-419D-4399-8BDC-D87650CD9BD4}"/>
              </a:ext>
            </a:extLst>
          </p:cNvPr>
          <p:cNvGraphicFramePr>
            <a:graphicFrameLocks noGrp="1"/>
          </p:cNvGraphicFramePr>
          <p:nvPr>
            <p:ph idx="1"/>
            <p:extLst>
              <p:ext uri="{D42A27DB-BD31-4B8C-83A1-F6EECF244321}">
                <p14:modId xmlns:p14="http://schemas.microsoft.com/office/powerpoint/2010/main" val="3689763079"/>
              </p:ext>
            </p:extLst>
          </p:nvPr>
        </p:nvGraphicFramePr>
        <p:xfrm>
          <a:off x="3866534" y="1065862"/>
          <a:ext cx="4308514"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2280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3187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63248"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94683" y="476672"/>
            <a:ext cx="3531870" cy="2489988"/>
          </a:xfrm>
        </p:spPr>
        <p:txBody>
          <a:bodyPr>
            <a:normAutofit/>
          </a:bodyPr>
          <a:lstStyle/>
          <a:p>
            <a:r>
              <a:rPr lang="en-GB" sz="4100" noProof="0"/>
              <a:t>Activity diagrams</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p:txBody>
          <a:bodyPr/>
          <a:lstStyle/>
          <a:p>
            <a:r>
              <a:rPr lang="en-GB">
                <a:solidFill>
                  <a:schemeClr val="bg1"/>
                </a:solidFill>
              </a:rPr>
              <a:t>www.justit.co.uk</a:t>
            </a:r>
          </a:p>
        </p:txBody>
      </p:sp>
      <p:sp>
        <p:nvSpPr>
          <p:cNvPr id="8" name="Content Placeholder 2">
            <a:extLst>
              <a:ext uri="{FF2B5EF4-FFF2-40B4-BE49-F238E27FC236}">
                <a16:creationId xmlns:a16="http://schemas.microsoft.com/office/drawing/2014/main" id="{7227C5E9-C517-48E9-8A4D-A0630732678E}"/>
              </a:ext>
            </a:extLst>
          </p:cNvPr>
          <p:cNvSpPr>
            <a:spLocks noGrp="1"/>
          </p:cNvSpPr>
          <p:nvPr>
            <p:ph idx="1"/>
          </p:nvPr>
        </p:nvSpPr>
        <p:spPr>
          <a:xfrm>
            <a:off x="-196945" y="2340351"/>
            <a:ext cx="3531870" cy="3744416"/>
          </a:xfrm>
        </p:spPr>
        <p:txBody>
          <a:bodyPr>
            <a:normAutofit fontScale="85000" lnSpcReduction="10000"/>
          </a:bodyPr>
          <a:lstStyle/>
          <a:p>
            <a:pPr lvl="1"/>
            <a:r>
              <a:rPr lang="en-GB" sz="1900" noProof="0"/>
              <a:t>Show flow of events through a use case (workflow)</a:t>
            </a:r>
          </a:p>
          <a:p>
            <a:pPr lvl="1"/>
            <a:r>
              <a:rPr lang="en-GB" sz="1900" noProof="0"/>
              <a:t>Look a bit like flowcharts, but have extra functionality, e.g. support for concurrency</a:t>
            </a:r>
          </a:p>
          <a:p>
            <a:pPr lvl="1"/>
            <a:r>
              <a:rPr lang="en-GB" sz="1900" noProof="0"/>
              <a:t>To draw an activity diagram:</a:t>
            </a:r>
          </a:p>
          <a:p>
            <a:pPr lvl="2"/>
            <a:r>
              <a:rPr lang="en-GB" sz="1900" noProof="0"/>
              <a:t>Identify the activities</a:t>
            </a:r>
          </a:p>
          <a:p>
            <a:pPr lvl="2"/>
            <a:r>
              <a:rPr lang="en-GB" sz="1900" noProof="0"/>
              <a:t>Work out the associations between them</a:t>
            </a:r>
          </a:p>
          <a:p>
            <a:pPr lvl="2"/>
            <a:r>
              <a:rPr lang="en-GB" sz="1900" noProof="0"/>
              <a:t>Identify conditions in which activities happen</a:t>
            </a:r>
          </a:p>
          <a:p>
            <a:pPr lvl="2"/>
            <a:r>
              <a:rPr lang="en-GB" sz="1900" noProof="0"/>
              <a:t>Identify constraints</a:t>
            </a:r>
          </a:p>
          <a:p>
            <a:pPr lvl="1"/>
            <a:r>
              <a:rPr lang="en-GB" sz="1900" noProof="0"/>
              <a:t>Excludes content of messages passed around</a:t>
            </a:r>
          </a:p>
          <a:p>
            <a:pPr lvl="1"/>
            <a:r>
              <a:rPr lang="en-GB" sz="1900" noProof="0"/>
              <a:t>Mainly for business users – won’t match code exactly</a:t>
            </a:r>
          </a:p>
          <a:p>
            <a:pPr marL="457200" lvl="1" indent="0">
              <a:buNone/>
            </a:pPr>
            <a:endParaRPr lang="en-GB" sz="1600" noProof="0"/>
          </a:p>
        </p:txBody>
      </p:sp>
      <p:sp>
        <p:nvSpPr>
          <p:cNvPr id="13" name="Oval 12">
            <a:extLst>
              <a:ext uri="{FF2B5EF4-FFF2-40B4-BE49-F238E27FC236}">
                <a16:creationId xmlns:a16="http://schemas.microsoft.com/office/drawing/2014/main" id="{0FD8FBF9-17E4-4439-BAAD-399C30D78662}"/>
              </a:ext>
            </a:extLst>
          </p:cNvPr>
          <p:cNvSpPr/>
          <p:nvPr/>
        </p:nvSpPr>
        <p:spPr>
          <a:xfrm>
            <a:off x="6196290" y="5164609"/>
            <a:ext cx="438381" cy="40429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2" descr="UML Activity Diagram">
            <a:extLst>
              <a:ext uri="{FF2B5EF4-FFF2-40B4-BE49-F238E27FC236}">
                <a16:creationId xmlns:a16="http://schemas.microsoft.com/office/drawing/2014/main" id="{39616898-40A6-4A49-8A4D-3936889DF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277" y="1304971"/>
            <a:ext cx="4572000" cy="33528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74BEE311-4BF0-474D-979A-B801672F3A02}"/>
              </a:ext>
            </a:extLst>
          </p:cNvPr>
          <p:cNvSpPr/>
          <p:nvPr/>
        </p:nvSpPr>
        <p:spPr>
          <a:xfrm>
            <a:off x="3937277" y="4878343"/>
            <a:ext cx="530578" cy="2032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D68C7744-2B50-4A36-8DAF-60AB5EEAAB30}"/>
              </a:ext>
            </a:extLst>
          </p:cNvPr>
          <p:cNvSpPr txBox="1"/>
          <p:nvPr/>
        </p:nvSpPr>
        <p:spPr>
          <a:xfrm>
            <a:off x="4840388" y="4795277"/>
            <a:ext cx="856325" cy="369332"/>
          </a:xfrm>
          <a:prstGeom prst="rect">
            <a:avLst/>
          </a:prstGeom>
          <a:noFill/>
        </p:spPr>
        <p:txBody>
          <a:bodyPr wrap="none" rtlCol="0">
            <a:spAutoFit/>
          </a:bodyPr>
          <a:lstStyle/>
          <a:p>
            <a:r>
              <a:rPr lang="en-GB">
                <a:solidFill>
                  <a:schemeClr val="bg1"/>
                </a:solidFill>
              </a:rPr>
              <a:t>actions</a:t>
            </a:r>
          </a:p>
        </p:txBody>
      </p:sp>
      <p:sp>
        <p:nvSpPr>
          <p:cNvPr id="17" name="Flowchart: Decision 16">
            <a:extLst>
              <a:ext uri="{FF2B5EF4-FFF2-40B4-BE49-F238E27FC236}">
                <a16:creationId xmlns:a16="http://schemas.microsoft.com/office/drawing/2014/main" id="{7A52FCF7-E831-4114-98B8-33DD1A68E6EB}"/>
              </a:ext>
            </a:extLst>
          </p:cNvPr>
          <p:cNvSpPr/>
          <p:nvPr/>
        </p:nvSpPr>
        <p:spPr>
          <a:xfrm>
            <a:off x="3910740" y="5164609"/>
            <a:ext cx="637822" cy="404297"/>
          </a:xfrm>
          <a:prstGeom prst="flowChartDecisi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1B4748C3-FFDE-4B61-BA0F-48653C4EABCA}"/>
              </a:ext>
            </a:extLst>
          </p:cNvPr>
          <p:cNvSpPr txBox="1"/>
          <p:nvPr/>
        </p:nvSpPr>
        <p:spPr>
          <a:xfrm>
            <a:off x="4840388" y="5164609"/>
            <a:ext cx="1147864" cy="369332"/>
          </a:xfrm>
          <a:prstGeom prst="rect">
            <a:avLst/>
          </a:prstGeom>
          <a:noFill/>
        </p:spPr>
        <p:txBody>
          <a:bodyPr wrap="square" rtlCol="0">
            <a:spAutoFit/>
          </a:bodyPr>
          <a:lstStyle/>
          <a:p>
            <a:r>
              <a:rPr lang="en-GB">
                <a:solidFill>
                  <a:schemeClr val="bg1"/>
                </a:solidFill>
              </a:rPr>
              <a:t>decisions</a:t>
            </a:r>
          </a:p>
        </p:txBody>
      </p:sp>
      <p:sp>
        <p:nvSpPr>
          <p:cNvPr id="19" name="TextBox 18">
            <a:extLst>
              <a:ext uri="{FF2B5EF4-FFF2-40B4-BE49-F238E27FC236}">
                <a16:creationId xmlns:a16="http://schemas.microsoft.com/office/drawing/2014/main" id="{8686A4CC-F6E8-471E-817C-45825C04EACC}"/>
              </a:ext>
            </a:extLst>
          </p:cNvPr>
          <p:cNvSpPr txBox="1"/>
          <p:nvPr/>
        </p:nvSpPr>
        <p:spPr>
          <a:xfrm>
            <a:off x="6712491" y="4795277"/>
            <a:ext cx="1796786" cy="369332"/>
          </a:xfrm>
          <a:prstGeom prst="rect">
            <a:avLst/>
          </a:prstGeom>
          <a:noFill/>
        </p:spPr>
        <p:txBody>
          <a:bodyPr wrap="square" rtlCol="0">
            <a:spAutoFit/>
          </a:bodyPr>
          <a:lstStyle/>
          <a:p>
            <a:r>
              <a:rPr lang="en-GB">
                <a:solidFill>
                  <a:schemeClr val="bg1"/>
                </a:solidFill>
              </a:rPr>
              <a:t>start of workflow</a:t>
            </a:r>
          </a:p>
        </p:txBody>
      </p:sp>
      <p:sp>
        <p:nvSpPr>
          <p:cNvPr id="20" name="Oval 19">
            <a:extLst>
              <a:ext uri="{FF2B5EF4-FFF2-40B4-BE49-F238E27FC236}">
                <a16:creationId xmlns:a16="http://schemas.microsoft.com/office/drawing/2014/main" id="{2EBA89B2-2786-42FC-90B3-B5C6676B74EA}"/>
              </a:ext>
            </a:extLst>
          </p:cNvPr>
          <p:cNvSpPr/>
          <p:nvPr/>
        </p:nvSpPr>
        <p:spPr>
          <a:xfrm>
            <a:off x="6303439" y="4875942"/>
            <a:ext cx="235025" cy="203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1D121E9D-072F-4DBD-AEF5-30B3B271B8ED}"/>
              </a:ext>
            </a:extLst>
          </p:cNvPr>
          <p:cNvSpPr txBox="1"/>
          <p:nvPr/>
        </p:nvSpPr>
        <p:spPr>
          <a:xfrm>
            <a:off x="6709251" y="5181137"/>
            <a:ext cx="1796786" cy="369332"/>
          </a:xfrm>
          <a:prstGeom prst="rect">
            <a:avLst/>
          </a:prstGeom>
          <a:noFill/>
        </p:spPr>
        <p:txBody>
          <a:bodyPr wrap="square" rtlCol="0">
            <a:spAutoFit/>
          </a:bodyPr>
          <a:lstStyle/>
          <a:p>
            <a:r>
              <a:rPr lang="en-GB">
                <a:solidFill>
                  <a:schemeClr val="bg1"/>
                </a:solidFill>
              </a:rPr>
              <a:t>end of workflow</a:t>
            </a:r>
          </a:p>
        </p:txBody>
      </p:sp>
      <p:sp>
        <p:nvSpPr>
          <p:cNvPr id="22" name="Oval 21">
            <a:extLst>
              <a:ext uri="{FF2B5EF4-FFF2-40B4-BE49-F238E27FC236}">
                <a16:creationId xmlns:a16="http://schemas.microsoft.com/office/drawing/2014/main" id="{0A019F50-A7BF-49F5-BCA9-074A3ABEF7FD}"/>
              </a:ext>
            </a:extLst>
          </p:cNvPr>
          <p:cNvSpPr/>
          <p:nvPr/>
        </p:nvSpPr>
        <p:spPr>
          <a:xfrm>
            <a:off x="6254615" y="5229200"/>
            <a:ext cx="336704" cy="2911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18912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797CF80A-5A93-4E4A-91AC-2E05A56D0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887A07C8-982B-4B9F-B07D-44407860D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8B3EBDBF-AB63-43AA-90A6-EA8A7C95D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79052" y="1131512"/>
            <a:ext cx="2796461"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C94A88D9-9746-4C6B-8793-EA427A15BB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317578"/>
            <a:ext cx="411480" cy="549007"/>
            <a:chOff x="7029447" y="3514725"/>
            <a:chExt cx="1285875" cy="549007"/>
          </a:xfrm>
        </p:grpSpPr>
        <p:cxnSp>
          <p:nvCxnSpPr>
            <p:cNvPr id="99" name="Straight Connector 98">
              <a:extLst>
                <a:ext uri="{FF2B5EF4-FFF2-40B4-BE49-F238E27FC236}">
                  <a16:creationId xmlns:a16="http://schemas.microsoft.com/office/drawing/2014/main" id="{24507B4C-7A67-44CE-B658-20DBBD694C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C0A0D17-89D0-4F57-A87B-E88A9619FE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973F37D-CF11-4501-8BC5-770B95FD42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F4F3BAE-8260-4C18-A797-97BC924DEE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04" name="Rectangle 103">
            <a:extLst>
              <a:ext uri="{FF2B5EF4-FFF2-40B4-BE49-F238E27FC236}">
                <a16:creationId xmlns:a16="http://schemas.microsoft.com/office/drawing/2014/main" id="{422EBAFF-2541-4ADB-B43D-B02C8C456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140785"/>
            <a:ext cx="4571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a:extLst>
              <a:ext uri="{FF2B5EF4-FFF2-40B4-BE49-F238E27FC236}">
                <a16:creationId xmlns:a16="http://schemas.microsoft.com/office/drawing/2014/main" id="{94A8D7A1-F4A3-4A73-9479-64E137C489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75420"/>
            <a:ext cx="9036544" cy="4093306"/>
            <a:chOff x="1" y="2075420"/>
            <a:chExt cx="12048729" cy="4093306"/>
          </a:xfrm>
        </p:grpSpPr>
        <p:sp>
          <p:nvSpPr>
            <p:cNvPr id="107" name="Oval 106">
              <a:extLst>
                <a:ext uri="{FF2B5EF4-FFF2-40B4-BE49-F238E27FC236}">
                  <a16:creationId xmlns:a16="http://schemas.microsoft.com/office/drawing/2014/main" id="{9DA51358-1530-4D9D-A0A4-E1E8D9CCC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1D198947-A877-45ED-BB70-BEFBD40A02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7E05CC9-A532-4E66-AD8C-2C8B8F4E3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250F7106-D370-49F8-8E76-8ADD3034A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19582DF-383B-40B9-993E-81F0B34FDE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2E7E46F-8802-4A5E-AD02-26DADFE464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F93F55CC-620E-47C8-8D4F-D4CBC13390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45785" y="5940560"/>
            <a:ext cx="1285875" cy="549007"/>
            <a:chOff x="7029447" y="3514725"/>
            <a:chExt cx="1285875" cy="549007"/>
          </a:xfrm>
        </p:grpSpPr>
        <p:cxnSp>
          <p:nvCxnSpPr>
            <p:cNvPr id="115" name="Straight Connector 114">
              <a:extLst>
                <a:ext uri="{FF2B5EF4-FFF2-40B4-BE49-F238E27FC236}">
                  <a16:creationId xmlns:a16="http://schemas.microsoft.com/office/drawing/2014/main" id="{A269E45A-4AF2-443B-8D67-D88FD9399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D16DA9C-FFFF-43AF-AF92-802C33C68E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D04A398-9768-45F3-9180-16C9A595C2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01D37B8-8F93-47FB-AAE4-7FC0CEDA76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45322" y="15974"/>
            <a:ext cx="3433370" cy="5531185"/>
          </a:xfrm>
          <a:noFill/>
        </p:spPr>
        <p:txBody>
          <a:bodyPr vert="horz" lIns="91440" tIns="45720" rIns="91440" bIns="45720" rtlCol="0" anchor="t">
            <a:normAutofit/>
          </a:bodyPr>
          <a:lstStyle/>
          <a:p>
            <a:r>
              <a:rPr lang="en-GB" sz="4200" kern="1200" noProof="0">
                <a:solidFill>
                  <a:schemeClr val="bg1"/>
                </a:solidFill>
                <a:latin typeface="+mj-lt"/>
                <a:ea typeface="+mj-ea"/>
                <a:cs typeface="+mj-cs"/>
              </a:rPr>
              <a:t>SDLC</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473202" y="6308832"/>
            <a:ext cx="6240541" cy="548640"/>
          </a:xfrm>
        </p:spPr>
        <p:txBody>
          <a:bodyPr vert="horz" lIns="91440" tIns="45720" rIns="91440" bIns="45720" rtlCol="0" anchor="ctr">
            <a:normAutofit/>
          </a:bodyPr>
          <a:lstStyle/>
          <a:p>
            <a:pPr algn="just" defTabSz="914400">
              <a:spcAft>
                <a:spcPts val="600"/>
              </a:spcAft>
            </a:pPr>
            <a:r>
              <a:rPr lang="en-US" sz="900" kern="1200">
                <a:solidFill>
                  <a:schemeClr val="bg1"/>
                </a:solidFill>
                <a:latin typeface="+mn-lt"/>
                <a:ea typeface="+mn-ea"/>
                <a:cs typeface="+mn-cs"/>
              </a:rPr>
              <a:t>www.justit.co.uk</a:t>
            </a:r>
          </a:p>
        </p:txBody>
      </p:sp>
      <p:sp>
        <p:nvSpPr>
          <p:cNvPr id="127" name="Oval 126">
            <a:extLst>
              <a:ext uri="{FF2B5EF4-FFF2-40B4-BE49-F238E27FC236}">
                <a16:creationId xmlns:a16="http://schemas.microsoft.com/office/drawing/2014/main" id="{284BAD7B-6E77-4CBF-ACC5-A2965BA27E88}"/>
              </a:ext>
            </a:extLst>
          </p:cNvPr>
          <p:cNvSpPr/>
          <p:nvPr/>
        </p:nvSpPr>
        <p:spPr>
          <a:xfrm>
            <a:off x="898311" y="1235955"/>
            <a:ext cx="5972660" cy="4340791"/>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Rounded Corners 127">
            <a:extLst>
              <a:ext uri="{FF2B5EF4-FFF2-40B4-BE49-F238E27FC236}">
                <a16:creationId xmlns:a16="http://schemas.microsoft.com/office/drawing/2014/main" id="{78BF1829-9FB5-453F-9684-71058DE3227D}"/>
              </a:ext>
            </a:extLst>
          </p:cNvPr>
          <p:cNvSpPr/>
          <p:nvPr/>
        </p:nvSpPr>
        <p:spPr>
          <a:xfrm>
            <a:off x="220061" y="2009021"/>
            <a:ext cx="1675152" cy="6684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TextBox 128">
            <a:extLst>
              <a:ext uri="{FF2B5EF4-FFF2-40B4-BE49-F238E27FC236}">
                <a16:creationId xmlns:a16="http://schemas.microsoft.com/office/drawing/2014/main" id="{F74DE807-92C3-49C0-A0BA-3C54D1CC6950}"/>
              </a:ext>
            </a:extLst>
          </p:cNvPr>
          <p:cNvSpPr txBox="1"/>
          <p:nvPr/>
        </p:nvSpPr>
        <p:spPr>
          <a:xfrm>
            <a:off x="240800" y="2159638"/>
            <a:ext cx="1658758" cy="369332"/>
          </a:xfrm>
          <a:prstGeom prst="rect">
            <a:avLst/>
          </a:prstGeom>
          <a:noFill/>
        </p:spPr>
        <p:txBody>
          <a:bodyPr wrap="square" rtlCol="0">
            <a:spAutoFit/>
          </a:bodyPr>
          <a:lstStyle/>
          <a:p>
            <a:r>
              <a:rPr lang="en-GB" b="1">
                <a:solidFill>
                  <a:schemeClr val="bg1"/>
                </a:solidFill>
              </a:rPr>
              <a:t>7</a:t>
            </a:r>
            <a:r>
              <a:rPr lang="en-GB">
                <a:solidFill>
                  <a:schemeClr val="bg1"/>
                </a:solidFill>
              </a:rPr>
              <a:t>. Maintenance</a:t>
            </a:r>
          </a:p>
        </p:txBody>
      </p:sp>
      <p:sp>
        <p:nvSpPr>
          <p:cNvPr id="130" name="Rectangle: Rounded Corners 129">
            <a:extLst>
              <a:ext uri="{FF2B5EF4-FFF2-40B4-BE49-F238E27FC236}">
                <a16:creationId xmlns:a16="http://schemas.microsoft.com/office/drawing/2014/main" id="{74759220-3242-4BE7-B735-71C6A6486CF5}"/>
              </a:ext>
            </a:extLst>
          </p:cNvPr>
          <p:cNvSpPr/>
          <p:nvPr/>
        </p:nvSpPr>
        <p:spPr>
          <a:xfrm>
            <a:off x="2984754" y="861633"/>
            <a:ext cx="1675152" cy="6684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Rounded Corners 130">
            <a:extLst>
              <a:ext uri="{FF2B5EF4-FFF2-40B4-BE49-F238E27FC236}">
                <a16:creationId xmlns:a16="http://schemas.microsoft.com/office/drawing/2014/main" id="{D4539066-2BA4-4F45-8D33-ECD8CCAF7997}"/>
              </a:ext>
            </a:extLst>
          </p:cNvPr>
          <p:cNvSpPr/>
          <p:nvPr/>
        </p:nvSpPr>
        <p:spPr>
          <a:xfrm>
            <a:off x="6015195" y="2014905"/>
            <a:ext cx="1675152" cy="6684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TextBox 131">
            <a:extLst>
              <a:ext uri="{FF2B5EF4-FFF2-40B4-BE49-F238E27FC236}">
                <a16:creationId xmlns:a16="http://schemas.microsoft.com/office/drawing/2014/main" id="{BE1EB095-FD91-48B2-B8D9-C477ECCD662D}"/>
              </a:ext>
            </a:extLst>
          </p:cNvPr>
          <p:cNvSpPr txBox="1"/>
          <p:nvPr/>
        </p:nvSpPr>
        <p:spPr>
          <a:xfrm>
            <a:off x="6029004" y="2045915"/>
            <a:ext cx="1938718" cy="646331"/>
          </a:xfrm>
          <a:prstGeom prst="rect">
            <a:avLst/>
          </a:prstGeom>
          <a:noFill/>
        </p:spPr>
        <p:txBody>
          <a:bodyPr wrap="square" rtlCol="0">
            <a:spAutoFit/>
          </a:bodyPr>
          <a:lstStyle/>
          <a:p>
            <a:r>
              <a:rPr lang="en-GB" b="1">
                <a:solidFill>
                  <a:schemeClr val="bg1"/>
                </a:solidFill>
              </a:rPr>
              <a:t>2</a:t>
            </a:r>
            <a:r>
              <a:rPr lang="en-GB">
                <a:solidFill>
                  <a:schemeClr val="bg1"/>
                </a:solidFill>
              </a:rPr>
              <a:t>. Requirements Analysis</a:t>
            </a:r>
          </a:p>
        </p:txBody>
      </p:sp>
      <p:sp>
        <p:nvSpPr>
          <p:cNvPr id="133" name="TextBox 132">
            <a:extLst>
              <a:ext uri="{FF2B5EF4-FFF2-40B4-BE49-F238E27FC236}">
                <a16:creationId xmlns:a16="http://schemas.microsoft.com/office/drawing/2014/main" id="{D0C3DB5C-7953-4D23-B92E-2B09AD9D5FB6}"/>
              </a:ext>
            </a:extLst>
          </p:cNvPr>
          <p:cNvSpPr txBox="1"/>
          <p:nvPr/>
        </p:nvSpPr>
        <p:spPr>
          <a:xfrm>
            <a:off x="3039194" y="899927"/>
            <a:ext cx="1788489" cy="646331"/>
          </a:xfrm>
          <a:prstGeom prst="rect">
            <a:avLst/>
          </a:prstGeom>
          <a:noFill/>
        </p:spPr>
        <p:txBody>
          <a:bodyPr wrap="square" rtlCol="0">
            <a:spAutoFit/>
          </a:bodyPr>
          <a:lstStyle/>
          <a:p>
            <a:r>
              <a:rPr lang="en-GB" b="1">
                <a:solidFill>
                  <a:schemeClr val="bg1"/>
                </a:solidFill>
              </a:rPr>
              <a:t>1</a:t>
            </a:r>
            <a:r>
              <a:rPr lang="en-GB">
                <a:solidFill>
                  <a:schemeClr val="bg1"/>
                </a:solidFill>
              </a:rPr>
              <a:t>. Feasibility Study</a:t>
            </a:r>
          </a:p>
        </p:txBody>
      </p:sp>
      <p:sp>
        <p:nvSpPr>
          <p:cNvPr id="136" name="Rectangle: Rounded Corners 135">
            <a:extLst>
              <a:ext uri="{FF2B5EF4-FFF2-40B4-BE49-F238E27FC236}">
                <a16:creationId xmlns:a16="http://schemas.microsoft.com/office/drawing/2014/main" id="{B4204940-AFCD-4C7B-AA13-B167558B4151}"/>
              </a:ext>
            </a:extLst>
          </p:cNvPr>
          <p:cNvSpPr/>
          <p:nvPr/>
        </p:nvSpPr>
        <p:spPr>
          <a:xfrm>
            <a:off x="5707045" y="3690599"/>
            <a:ext cx="1675152" cy="6684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TextBox 136">
            <a:extLst>
              <a:ext uri="{FF2B5EF4-FFF2-40B4-BE49-F238E27FC236}">
                <a16:creationId xmlns:a16="http://schemas.microsoft.com/office/drawing/2014/main" id="{C20D58A7-4892-45A5-89FC-00500121B9C3}"/>
              </a:ext>
            </a:extLst>
          </p:cNvPr>
          <p:cNvSpPr txBox="1"/>
          <p:nvPr/>
        </p:nvSpPr>
        <p:spPr>
          <a:xfrm>
            <a:off x="5816904" y="3840144"/>
            <a:ext cx="1340604" cy="369332"/>
          </a:xfrm>
          <a:prstGeom prst="rect">
            <a:avLst/>
          </a:prstGeom>
          <a:noFill/>
        </p:spPr>
        <p:txBody>
          <a:bodyPr wrap="square" rtlCol="0">
            <a:spAutoFit/>
          </a:bodyPr>
          <a:lstStyle/>
          <a:p>
            <a:r>
              <a:rPr lang="en-GB" b="1">
                <a:solidFill>
                  <a:schemeClr val="bg1"/>
                </a:solidFill>
              </a:rPr>
              <a:t>3</a:t>
            </a:r>
            <a:r>
              <a:rPr lang="en-GB">
                <a:solidFill>
                  <a:schemeClr val="bg1"/>
                </a:solidFill>
              </a:rPr>
              <a:t>. Design</a:t>
            </a:r>
          </a:p>
        </p:txBody>
      </p:sp>
      <p:sp>
        <p:nvSpPr>
          <p:cNvPr id="139" name="Arrow: Right 138">
            <a:extLst>
              <a:ext uri="{FF2B5EF4-FFF2-40B4-BE49-F238E27FC236}">
                <a16:creationId xmlns:a16="http://schemas.microsoft.com/office/drawing/2014/main" id="{7E19F6FD-0EFD-4A50-ACE1-CEA1C50E4466}"/>
              </a:ext>
            </a:extLst>
          </p:cNvPr>
          <p:cNvSpPr/>
          <p:nvPr/>
        </p:nvSpPr>
        <p:spPr>
          <a:xfrm rot="1907282">
            <a:off x="5474923" y="1481870"/>
            <a:ext cx="611252" cy="494864"/>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Arrow: Right 139">
            <a:extLst>
              <a:ext uri="{FF2B5EF4-FFF2-40B4-BE49-F238E27FC236}">
                <a16:creationId xmlns:a16="http://schemas.microsoft.com/office/drawing/2014/main" id="{ECD66AD5-CC24-47E2-A62C-717361E82C3C}"/>
              </a:ext>
            </a:extLst>
          </p:cNvPr>
          <p:cNvSpPr/>
          <p:nvPr/>
        </p:nvSpPr>
        <p:spPr>
          <a:xfrm rot="19887431">
            <a:off x="1986224" y="1337973"/>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Arrow: Right 140">
            <a:extLst>
              <a:ext uri="{FF2B5EF4-FFF2-40B4-BE49-F238E27FC236}">
                <a16:creationId xmlns:a16="http://schemas.microsoft.com/office/drawing/2014/main" id="{B59494DB-2481-4350-AC18-334AD6A151F5}"/>
              </a:ext>
            </a:extLst>
          </p:cNvPr>
          <p:cNvSpPr/>
          <p:nvPr/>
        </p:nvSpPr>
        <p:spPr>
          <a:xfrm rot="5136846">
            <a:off x="6578438" y="2979591"/>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Rounded Corners 141">
            <a:extLst>
              <a:ext uri="{FF2B5EF4-FFF2-40B4-BE49-F238E27FC236}">
                <a16:creationId xmlns:a16="http://schemas.microsoft.com/office/drawing/2014/main" id="{297260D1-E58C-4D81-B939-30FE64E8160D}"/>
              </a:ext>
            </a:extLst>
          </p:cNvPr>
          <p:cNvSpPr/>
          <p:nvPr/>
        </p:nvSpPr>
        <p:spPr>
          <a:xfrm>
            <a:off x="165526" y="3685555"/>
            <a:ext cx="1675152" cy="6684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TextBox 142">
            <a:extLst>
              <a:ext uri="{FF2B5EF4-FFF2-40B4-BE49-F238E27FC236}">
                <a16:creationId xmlns:a16="http://schemas.microsoft.com/office/drawing/2014/main" id="{5570BC0E-CE7A-4042-9C15-77552D57658E}"/>
              </a:ext>
            </a:extLst>
          </p:cNvPr>
          <p:cNvSpPr txBox="1"/>
          <p:nvPr/>
        </p:nvSpPr>
        <p:spPr>
          <a:xfrm>
            <a:off x="162385" y="3745541"/>
            <a:ext cx="1819745" cy="646331"/>
          </a:xfrm>
          <a:prstGeom prst="rect">
            <a:avLst/>
          </a:prstGeom>
          <a:noFill/>
        </p:spPr>
        <p:txBody>
          <a:bodyPr wrap="square" rtlCol="0">
            <a:spAutoFit/>
          </a:bodyPr>
          <a:lstStyle/>
          <a:p>
            <a:r>
              <a:rPr lang="en-GB" b="1">
                <a:solidFill>
                  <a:schemeClr val="bg1"/>
                </a:solidFill>
              </a:rPr>
              <a:t>6</a:t>
            </a:r>
            <a:r>
              <a:rPr lang="en-GB">
                <a:solidFill>
                  <a:schemeClr val="bg1"/>
                </a:solidFill>
              </a:rPr>
              <a:t>. Deployment</a:t>
            </a:r>
          </a:p>
          <a:p>
            <a:r>
              <a:rPr lang="en-GB">
                <a:solidFill>
                  <a:schemeClr val="bg1"/>
                </a:solidFill>
              </a:rPr>
              <a:t>Implementation</a:t>
            </a:r>
          </a:p>
        </p:txBody>
      </p:sp>
      <p:sp>
        <p:nvSpPr>
          <p:cNvPr id="144" name="Rectangle: Rounded Corners 143">
            <a:extLst>
              <a:ext uri="{FF2B5EF4-FFF2-40B4-BE49-F238E27FC236}">
                <a16:creationId xmlns:a16="http://schemas.microsoft.com/office/drawing/2014/main" id="{708DCAF6-A51A-42C5-90F4-20830E76609B}"/>
              </a:ext>
            </a:extLst>
          </p:cNvPr>
          <p:cNvSpPr/>
          <p:nvPr/>
        </p:nvSpPr>
        <p:spPr>
          <a:xfrm>
            <a:off x="4482916" y="5120975"/>
            <a:ext cx="1675152" cy="6684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TextBox 144">
            <a:extLst>
              <a:ext uri="{FF2B5EF4-FFF2-40B4-BE49-F238E27FC236}">
                <a16:creationId xmlns:a16="http://schemas.microsoft.com/office/drawing/2014/main" id="{8E1AF314-E523-4997-9C69-77077A481037}"/>
              </a:ext>
            </a:extLst>
          </p:cNvPr>
          <p:cNvSpPr txBox="1"/>
          <p:nvPr/>
        </p:nvSpPr>
        <p:spPr>
          <a:xfrm>
            <a:off x="4694742" y="5138390"/>
            <a:ext cx="2093405" cy="646331"/>
          </a:xfrm>
          <a:prstGeom prst="rect">
            <a:avLst/>
          </a:prstGeom>
          <a:noFill/>
        </p:spPr>
        <p:txBody>
          <a:bodyPr wrap="square" rtlCol="0">
            <a:spAutoFit/>
          </a:bodyPr>
          <a:lstStyle/>
          <a:p>
            <a:r>
              <a:rPr lang="en-GB" b="1">
                <a:solidFill>
                  <a:schemeClr val="bg1"/>
                </a:solidFill>
              </a:rPr>
              <a:t>4</a:t>
            </a:r>
            <a:r>
              <a:rPr lang="en-GB">
                <a:solidFill>
                  <a:schemeClr val="bg1"/>
                </a:solidFill>
              </a:rPr>
              <a:t>. Code Development</a:t>
            </a:r>
          </a:p>
        </p:txBody>
      </p:sp>
      <p:sp>
        <p:nvSpPr>
          <p:cNvPr id="146" name="Rectangle: Rounded Corners 145">
            <a:extLst>
              <a:ext uri="{FF2B5EF4-FFF2-40B4-BE49-F238E27FC236}">
                <a16:creationId xmlns:a16="http://schemas.microsoft.com/office/drawing/2014/main" id="{152743B1-D197-4401-94BE-29C6A8CAE5AF}"/>
              </a:ext>
            </a:extLst>
          </p:cNvPr>
          <p:cNvSpPr/>
          <p:nvPr/>
        </p:nvSpPr>
        <p:spPr>
          <a:xfrm>
            <a:off x="1561954" y="5047277"/>
            <a:ext cx="1675152" cy="6684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TextBox 146">
            <a:extLst>
              <a:ext uri="{FF2B5EF4-FFF2-40B4-BE49-F238E27FC236}">
                <a16:creationId xmlns:a16="http://schemas.microsoft.com/office/drawing/2014/main" id="{D90148B2-491E-4CF9-925E-6F0D11592EC1}"/>
              </a:ext>
            </a:extLst>
          </p:cNvPr>
          <p:cNvSpPr txBox="1"/>
          <p:nvPr/>
        </p:nvSpPr>
        <p:spPr>
          <a:xfrm>
            <a:off x="1692232" y="5175008"/>
            <a:ext cx="1340604" cy="369332"/>
          </a:xfrm>
          <a:prstGeom prst="rect">
            <a:avLst/>
          </a:prstGeom>
          <a:noFill/>
        </p:spPr>
        <p:txBody>
          <a:bodyPr wrap="square" rtlCol="0">
            <a:spAutoFit/>
          </a:bodyPr>
          <a:lstStyle/>
          <a:p>
            <a:r>
              <a:rPr lang="en-GB" b="1">
                <a:solidFill>
                  <a:schemeClr val="bg1"/>
                </a:solidFill>
              </a:rPr>
              <a:t>5</a:t>
            </a:r>
            <a:r>
              <a:rPr lang="en-GB">
                <a:solidFill>
                  <a:schemeClr val="bg1"/>
                </a:solidFill>
              </a:rPr>
              <a:t>. Testing</a:t>
            </a:r>
          </a:p>
        </p:txBody>
      </p:sp>
      <p:sp>
        <p:nvSpPr>
          <p:cNvPr id="148" name="Arrow: Right 147">
            <a:extLst>
              <a:ext uri="{FF2B5EF4-FFF2-40B4-BE49-F238E27FC236}">
                <a16:creationId xmlns:a16="http://schemas.microsoft.com/office/drawing/2014/main" id="{63B14CEB-91C9-4BBA-BD5A-728E9825A7C5}"/>
              </a:ext>
            </a:extLst>
          </p:cNvPr>
          <p:cNvSpPr/>
          <p:nvPr/>
        </p:nvSpPr>
        <p:spPr>
          <a:xfrm rot="8377567">
            <a:off x="5884080" y="4545636"/>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Arrow: Right 148">
            <a:extLst>
              <a:ext uri="{FF2B5EF4-FFF2-40B4-BE49-F238E27FC236}">
                <a16:creationId xmlns:a16="http://schemas.microsoft.com/office/drawing/2014/main" id="{01EF8DCC-59EF-4649-A575-9FE8434476A6}"/>
              </a:ext>
            </a:extLst>
          </p:cNvPr>
          <p:cNvSpPr/>
          <p:nvPr/>
        </p:nvSpPr>
        <p:spPr>
          <a:xfrm rot="10800000">
            <a:off x="3639700" y="5334682"/>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Arrow: Right 149">
            <a:extLst>
              <a:ext uri="{FF2B5EF4-FFF2-40B4-BE49-F238E27FC236}">
                <a16:creationId xmlns:a16="http://schemas.microsoft.com/office/drawing/2014/main" id="{7009ADD2-7469-4B69-A140-7F41653B84ED}"/>
              </a:ext>
            </a:extLst>
          </p:cNvPr>
          <p:cNvSpPr/>
          <p:nvPr/>
        </p:nvSpPr>
        <p:spPr>
          <a:xfrm rot="13390199">
            <a:off x="1203381" y="4463968"/>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Arrow: Right 150">
            <a:extLst>
              <a:ext uri="{FF2B5EF4-FFF2-40B4-BE49-F238E27FC236}">
                <a16:creationId xmlns:a16="http://schemas.microsoft.com/office/drawing/2014/main" id="{DBDC4254-0B81-48B9-BB25-38CE062B6020}"/>
              </a:ext>
            </a:extLst>
          </p:cNvPr>
          <p:cNvSpPr/>
          <p:nvPr/>
        </p:nvSpPr>
        <p:spPr>
          <a:xfrm rot="16476040">
            <a:off x="652951" y="2908273"/>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4" name="Graphic 153" descr="Star">
            <a:extLst>
              <a:ext uri="{FF2B5EF4-FFF2-40B4-BE49-F238E27FC236}">
                <a16:creationId xmlns:a16="http://schemas.microsoft.com/office/drawing/2014/main" id="{C35384EB-9F70-47BA-B2B0-8F3DF8EFC9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5853987">
            <a:off x="7277635" y="188500"/>
            <a:ext cx="914400" cy="914400"/>
          </a:xfrm>
          <a:prstGeom prst="rect">
            <a:avLst/>
          </a:prstGeom>
        </p:spPr>
      </p:pic>
      <p:sp>
        <p:nvSpPr>
          <p:cNvPr id="49" name="Rectangle 48">
            <a:extLst>
              <a:ext uri="{FF2B5EF4-FFF2-40B4-BE49-F238E27FC236}">
                <a16:creationId xmlns:a16="http://schemas.microsoft.com/office/drawing/2014/main" id="{B5534039-B61B-46DF-9D26-9BFF067A1A61}"/>
              </a:ext>
            </a:extLst>
          </p:cNvPr>
          <p:cNvSpPr/>
          <p:nvPr/>
        </p:nvSpPr>
        <p:spPr>
          <a:xfrm>
            <a:off x="2682120" y="1592905"/>
            <a:ext cx="2576262" cy="338554"/>
          </a:xfrm>
          <a:prstGeom prst="rect">
            <a:avLst/>
          </a:prstGeom>
        </p:spPr>
        <p:txBody>
          <a:bodyPr wrap="square">
            <a:spAutoFit/>
          </a:bodyPr>
          <a:lstStyle/>
          <a:p>
            <a:r>
              <a:rPr lang="en-GB" sz="1600">
                <a:solidFill>
                  <a:schemeClr val="bg1"/>
                </a:solidFill>
              </a:rPr>
              <a:t>Should we build the system?</a:t>
            </a:r>
          </a:p>
        </p:txBody>
      </p:sp>
      <p:sp>
        <p:nvSpPr>
          <p:cNvPr id="50" name="Rectangle 49">
            <a:extLst>
              <a:ext uri="{FF2B5EF4-FFF2-40B4-BE49-F238E27FC236}">
                <a16:creationId xmlns:a16="http://schemas.microsoft.com/office/drawing/2014/main" id="{1E273C4F-193C-4A6B-8732-5709D13A4CEA}"/>
              </a:ext>
            </a:extLst>
          </p:cNvPr>
          <p:cNvSpPr/>
          <p:nvPr/>
        </p:nvSpPr>
        <p:spPr>
          <a:xfrm>
            <a:off x="2712613" y="1919328"/>
            <a:ext cx="2997484" cy="830997"/>
          </a:xfrm>
          <a:prstGeom prst="rect">
            <a:avLst/>
          </a:prstGeom>
        </p:spPr>
        <p:txBody>
          <a:bodyPr wrap="square">
            <a:spAutoFit/>
          </a:bodyPr>
          <a:lstStyle/>
          <a:p>
            <a:r>
              <a:rPr lang="en-GB" sz="1200">
                <a:solidFill>
                  <a:schemeClr val="bg1"/>
                </a:solidFill>
              </a:rPr>
              <a:t>Should we build the system? </a:t>
            </a:r>
          </a:p>
          <a:p>
            <a:r>
              <a:rPr lang="en-GB" sz="1200">
                <a:solidFill>
                  <a:schemeClr val="bg1"/>
                </a:solidFill>
              </a:rPr>
              <a:t>Will it deliver more benefits than costs? </a:t>
            </a:r>
          </a:p>
          <a:p>
            <a:r>
              <a:rPr lang="en-GB" sz="1200">
                <a:solidFill>
                  <a:schemeClr val="bg1"/>
                </a:solidFill>
              </a:rPr>
              <a:t>High-level examination of solutions to a business problem</a:t>
            </a:r>
          </a:p>
        </p:txBody>
      </p:sp>
      <p:sp>
        <p:nvSpPr>
          <p:cNvPr id="51" name="Rectangle 50">
            <a:extLst>
              <a:ext uri="{FF2B5EF4-FFF2-40B4-BE49-F238E27FC236}">
                <a16:creationId xmlns:a16="http://schemas.microsoft.com/office/drawing/2014/main" id="{BC848914-E8E4-433E-80BE-376388EC261D}"/>
              </a:ext>
            </a:extLst>
          </p:cNvPr>
          <p:cNvSpPr/>
          <p:nvPr/>
        </p:nvSpPr>
        <p:spPr>
          <a:xfrm>
            <a:off x="4948699" y="782476"/>
            <a:ext cx="2653249" cy="646331"/>
          </a:xfrm>
          <a:prstGeom prst="rect">
            <a:avLst/>
          </a:prstGeom>
        </p:spPr>
        <p:txBody>
          <a:bodyPr wrap="square">
            <a:spAutoFit/>
          </a:bodyPr>
          <a:lstStyle/>
          <a:p>
            <a:pPr marL="285750" indent="-285750">
              <a:buFont typeface="Arial" panose="020B0604020202020204" pitchFamily="34" charset="0"/>
              <a:buChar char="•"/>
            </a:pPr>
            <a:r>
              <a:rPr lang="en-GB" sz="1200">
                <a:solidFill>
                  <a:schemeClr val="bg1"/>
                </a:solidFill>
              </a:rPr>
              <a:t>Feasibility study</a:t>
            </a:r>
          </a:p>
          <a:p>
            <a:pPr marL="285750" indent="-285750">
              <a:buFont typeface="Arial" panose="020B0604020202020204" pitchFamily="34" charset="0"/>
              <a:buChar char="•"/>
            </a:pPr>
            <a:r>
              <a:rPr lang="en-GB" sz="1200">
                <a:solidFill>
                  <a:schemeClr val="bg1"/>
                </a:solidFill>
              </a:rPr>
              <a:t>cost-benefit analysis</a:t>
            </a:r>
          </a:p>
          <a:p>
            <a:pPr marL="285750" indent="-285750">
              <a:buFont typeface="Arial" panose="020B0604020202020204" pitchFamily="34" charset="0"/>
              <a:buChar char="•"/>
            </a:pPr>
            <a:r>
              <a:rPr lang="en-GB" sz="1200">
                <a:solidFill>
                  <a:schemeClr val="bg1"/>
                </a:solidFill>
              </a:rPr>
              <a:t>business case </a:t>
            </a:r>
          </a:p>
        </p:txBody>
      </p:sp>
      <p:sp>
        <p:nvSpPr>
          <p:cNvPr id="52" name="Rectangle 51">
            <a:extLst>
              <a:ext uri="{FF2B5EF4-FFF2-40B4-BE49-F238E27FC236}">
                <a16:creationId xmlns:a16="http://schemas.microsoft.com/office/drawing/2014/main" id="{53B8EFE0-744F-4015-9D93-4C8106043947}"/>
              </a:ext>
            </a:extLst>
          </p:cNvPr>
          <p:cNvSpPr/>
          <p:nvPr/>
        </p:nvSpPr>
        <p:spPr>
          <a:xfrm>
            <a:off x="2922736" y="319470"/>
            <a:ext cx="2529347" cy="461665"/>
          </a:xfrm>
          <a:prstGeom prst="rect">
            <a:avLst/>
          </a:prstGeom>
        </p:spPr>
        <p:txBody>
          <a:bodyPr wrap="square">
            <a:spAutoFit/>
          </a:bodyPr>
          <a:lstStyle/>
          <a:p>
            <a:r>
              <a:rPr lang="en-GB" sz="1200">
                <a:solidFill>
                  <a:schemeClr val="bg1"/>
                </a:solidFill>
              </a:rPr>
              <a:t>Business requirements</a:t>
            </a:r>
          </a:p>
          <a:p>
            <a:r>
              <a:rPr lang="en-GB" sz="1200">
                <a:solidFill>
                  <a:schemeClr val="bg1"/>
                </a:solidFill>
              </a:rPr>
              <a:t>information about the current system</a:t>
            </a:r>
          </a:p>
        </p:txBody>
      </p:sp>
      <p:sp>
        <p:nvSpPr>
          <p:cNvPr id="53" name="Rectangle 52">
            <a:extLst>
              <a:ext uri="{FF2B5EF4-FFF2-40B4-BE49-F238E27FC236}">
                <a16:creationId xmlns:a16="http://schemas.microsoft.com/office/drawing/2014/main" id="{4FA8AF01-18CA-46BD-9618-F907B5DF1A52}"/>
              </a:ext>
            </a:extLst>
          </p:cNvPr>
          <p:cNvSpPr/>
          <p:nvPr/>
        </p:nvSpPr>
        <p:spPr>
          <a:xfrm>
            <a:off x="5318146" y="1771249"/>
            <a:ext cx="2719101" cy="276999"/>
          </a:xfrm>
          <a:prstGeom prst="rect">
            <a:avLst/>
          </a:prstGeom>
        </p:spPr>
        <p:txBody>
          <a:bodyPr wrap="square">
            <a:spAutoFit/>
          </a:bodyPr>
          <a:lstStyle/>
          <a:p>
            <a:r>
              <a:rPr lang="en-GB" sz="1200">
                <a:solidFill>
                  <a:schemeClr val="bg1"/>
                </a:solidFill>
                <a:highlight>
                  <a:srgbClr val="FFFF00"/>
                </a:highlight>
              </a:rPr>
              <a:t>What should the system do? Who for? </a:t>
            </a:r>
          </a:p>
        </p:txBody>
      </p:sp>
      <p:sp>
        <p:nvSpPr>
          <p:cNvPr id="54" name="Rectangle 53">
            <a:extLst>
              <a:ext uri="{FF2B5EF4-FFF2-40B4-BE49-F238E27FC236}">
                <a16:creationId xmlns:a16="http://schemas.microsoft.com/office/drawing/2014/main" id="{BE811B7E-01D6-4E8B-AF17-33B63B761845}"/>
              </a:ext>
            </a:extLst>
          </p:cNvPr>
          <p:cNvSpPr/>
          <p:nvPr/>
        </p:nvSpPr>
        <p:spPr>
          <a:xfrm>
            <a:off x="7756166" y="1756673"/>
            <a:ext cx="1466787" cy="1754326"/>
          </a:xfrm>
          <a:prstGeom prst="rect">
            <a:avLst/>
          </a:prstGeom>
        </p:spPr>
        <p:txBody>
          <a:bodyPr wrap="square">
            <a:spAutoFit/>
          </a:bodyPr>
          <a:lstStyle/>
          <a:p>
            <a:r>
              <a:rPr lang="en-GB" sz="1200">
                <a:solidFill>
                  <a:schemeClr val="bg1"/>
                </a:solidFill>
              </a:rPr>
              <a:t>Glossary of terms</a:t>
            </a:r>
          </a:p>
          <a:p>
            <a:r>
              <a:rPr lang="en-GB" sz="1200">
                <a:solidFill>
                  <a:schemeClr val="bg1"/>
                </a:solidFill>
              </a:rPr>
              <a:t>requirements catalogue</a:t>
            </a:r>
            <a:br>
              <a:rPr lang="en-GB" sz="1200">
                <a:solidFill>
                  <a:schemeClr val="bg1"/>
                </a:solidFill>
              </a:rPr>
            </a:br>
            <a:r>
              <a:rPr lang="en-GB" sz="1200">
                <a:solidFill>
                  <a:schemeClr val="bg1"/>
                </a:solidFill>
              </a:rPr>
              <a:t> (functional &amp; </a:t>
            </a:r>
            <a:br>
              <a:rPr lang="en-GB" sz="1200">
                <a:solidFill>
                  <a:schemeClr val="bg1"/>
                </a:solidFill>
              </a:rPr>
            </a:br>
            <a:r>
              <a:rPr lang="en-GB" sz="1200">
                <a:solidFill>
                  <a:schemeClr val="bg1"/>
                </a:solidFill>
              </a:rPr>
              <a:t>non-functional)</a:t>
            </a:r>
          </a:p>
          <a:p>
            <a:r>
              <a:rPr lang="en-GB" sz="1200">
                <a:solidFill>
                  <a:schemeClr val="bg1"/>
                </a:solidFill>
              </a:rPr>
              <a:t>data dictionary</a:t>
            </a:r>
          </a:p>
          <a:p>
            <a:r>
              <a:rPr lang="en-GB" sz="1200">
                <a:solidFill>
                  <a:schemeClr val="bg1"/>
                </a:solidFill>
              </a:rPr>
              <a:t>data models</a:t>
            </a:r>
          </a:p>
          <a:p>
            <a:r>
              <a:rPr lang="en-GB" sz="1200">
                <a:solidFill>
                  <a:schemeClr val="bg1"/>
                </a:solidFill>
              </a:rPr>
              <a:t>use cases</a:t>
            </a:r>
          </a:p>
          <a:p>
            <a:r>
              <a:rPr lang="en-GB" sz="1200">
                <a:solidFill>
                  <a:schemeClr val="bg1"/>
                </a:solidFill>
              </a:rPr>
              <a:t>functional models</a:t>
            </a:r>
          </a:p>
        </p:txBody>
      </p:sp>
    </p:spTree>
    <p:extLst>
      <p:ext uri="{BB962C8B-B14F-4D97-AF65-F5344CB8AC3E}">
        <p14:creationId xmlns:p14="http://schemas.microsoft.com/office/powerpoint/2010/main" val="355908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10F4FE7-577F-4BE7-A0FA-454AFB64692C}"/>
              </a:ext>
            </a:extLst>
          </p:cNvPr>
          <p:cNvPicPr>
            <a:picLocks noChangeAspect="1"/>
          </p:cNvPicPr>
          <p:nvPr/>
        </p:nvPicPr>
        <p:blipFill rotWithShape="1">
          <a:blip r:embed="rId2"/>
          <a:srcRect/>
          <a:stretch/>
        </p:blipFill>
        <p:spPr>
          <a:xfrm>
            <a:off x="-2286" y="0"/>
            <a:ext cx="9143999" cy="6857990"/>
          </a:xfrm>
          <a:prstGeom prst="rect">
            <a:avLst/>
          </a:prstGeom>
        </p:spPr>
      </p:pic>
      <p:sp>
        <p:nvSpPr>
          <p:cNvPr id="21" name="Rectangle 2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7E99D-3B1C-4CF1-A1A7-D080EDA44D4C}"/>
              </a:ext>
            </a:extLst>
          </p:cNvPr>
          <p:cNvSpPr>
            <a:spLocks noGrp="1"/>
          </p:cNvSpPr>
          <p:nvPr>
            <p:ph type="title"/>
          </p:nvPr>
        </p:nvSpPr>
        <p:spPr>
          <a:xfrm>
            <a:off x="5114260" y="4589222"/>
            <a:ext cx="2541182" cy="848784"/>
          </a:xfrm>
          <a:solidFill>
            <a:schemeClr val="accent6">
              <a:lumMod val="75000"/>
              <a:alpha val="63000"/>
            </a:schemeClr>
          </a:solidFill>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6000" noProof="0">
                <a:solidFill>
                  <a:schemeClr val="accent6">
                    <a:lumMod val="60000"/>
                    <a:lumOff val="40000"/>
                  </a:schemeClr>
                </a:solidFill>
              </a:rPr>
              <a:t>Design</a:t>
            </a:r>
          </a:p>
        </p:txBody>
      </p:sp>
      <p:sp>
        <p:nvSpPr>
          <p:cNvPr id="4" name="Footer Placeholder 3">
            <a:extLst>
              <a:ext uri="{FF2B5EF4-FFF2-40B4-BE49-F238E27FC236}">
                <a16:creationId xmlns:a16="http://schemas.microsoft.com/office/drawing/2014/main" id="{F5B66F91-72F2-4BD5-AD91-3081399B945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www.justit.co.uk</a:t>
            </a:r>
          </a:p>
        </p:txBody>
      </p:sp>
    </p:spTree>
    <p:extLst>
      <p:ext uri="{BB962C8B-B14F-4D97-AF65-F5344CB8AC3E}">
        <p14:creationId xmlns:p14="http://schemas.microsoft.com/office/powerpoint/2010/main" val="5881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FD5EA"/>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3187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63248"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94683" y="476672"/>
            <a:ext cx="3531870" cy="2489988"/>
          </a:xfrm>
        </p:spPr>
        <p:txBody>
          <a:bodyPr>
            <a:normAutofit/>
          </a:bodyPr>
          <a:lstStyle/>
          <a:p>
            <a:r>
              <a:rPr lang="en-GB" sz="4100" noProof="0"/>
              <a:t>Qualities of a good design</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7772399" y="6389212"/>
            <a:ext cx="1297173" cy="365125"/>
          </a:xfrm>
        </p:spPr>
        <p:txBody>
          <a:bodyPr/>
          <a:lstStyle/>
          <a:p>
            <a:r>
              <a:rPr lang="en-GB">
                <a:solidFill>
                  <a:schemeClr val="bg1"/>
                </a:solidFill>
              </a:rPr>
              <a:t>www.justit.co.uk</a:t>
            </a:r>
          </a:p>
        </p:txBody>
      </p:sp>
      <p:sp>
        <p:nvSpPr>
          <p:cNvPr id="8" name="Content Placeholder 2">
            <a:extLst>
              <a:ext uri="{FF2B5EF4-FFF2-40B4-BE49-F238E27FC236}">
                <a16:creationId xmlns:a16="http://schemas.microsoft.com/office/drawing/2014/main" id="{7227C5E9-C517-48E9-8A4D-A0630732678E}"/>
              </a:ext>
            </a:extLst>
          </p:cNvPr>
          <p:cNvSpPr>
            <a:spLocks noGrp="1"/>
          </p:cNvSpPr>
          <p:nvPr>
            <p:ph idx="1"/>
          </p:nvPr>
        </p:nvSpPr>
        <p:spPr>
          <a:xfrm>
            <a:off x="416359" y="2490921"/>
            <a:ext cx="2914192" cy="3744416"/>
          </a:xfrm>
        </p:spPr>
        <p:txBody>
          <a:bodyPr>
            <a:normAutofit/>
          </a:bodyPr>
          <a:lstStyle/>
          <a:p>
            <a:pPr marL="0" indent="0">
              <a:buNone/>
            </a:pPr>
            <a:r>
              <a:rPr lang="en-GB" sz="1700" b="1" i="1" noProof="0"/>
              <a:t>Software design </a:t>
            </a:r>
            <a:r>
              <a:rPr lang="en-GB" sz="1700" i="1" noProof="0"/>
              <a:t>is a process to transform </a:t>
            </a:r>
            <a:r>
              <a:rPr lang="en-GB" sz="1700" b="1" i="1" noProof="0"/>
              <a:t>user</a:t>
            </a:r>
            <a:r>
              <a:rPr lang="en-GB" sz="1700" i="1" noProof="0"/>
              <a:t> </a:t>
            </a:r>
            <a:r>
              <a:rPr lang="en-GB" sz="1700" b="1" i="1" noProof="0"/>
              <a:t>requirements </a:t>
            </a:r>
            <a:r>
              <a:rPr lang="en-GB" sz="1700" i="1" noProof="0"/>
              <a:t>into a suitable form that details the software solution which assists the programming team in coding and implementation.</a:t>
            </a:r>
          </a:p>
          <a:p>
            <a:pPr marL="457200" lvl="1" indent="0">
              <a:buNone/>
            </a:pPr>
            <a:endParaRPr lang="en-GB" sz="1600" noProof="0"/>
          </a:p>
        </p:txBody>
      </p:sp>
      <p:sp>
        <p:nvSpPr>
          <p:cNvPr id="24" name="Rectangle 23">
            <a:extLst>
              <a:ext uri="{FF2B5EF4-FFF2-40B4-BE49-F238E27FC236}">
                <a16:creationId xmlns:a16="http://schemas.microsoft.com/office/drawing/2014/main" id="{5F65F05D-F3A7-4BB3-BD0C-AB0AA76F4D33}"/>
              </a:ext>
            </a:extLst>
          </p:cNvPr>
          <p:cNvSpPr/>
          <p:nvPr/>
        </p:nvSpPr>
        <p:spPr>
          <a:xfrm>
            <a:off x="3553546" y="5550331"/>
            <a:ext cx="5610987" cy="830997"/>
          </a:xfrm>
          <a:prstGeom prst="rect">
            <a:avLst/>
          </a:prstGeom>
          <a:solidFill>
            <a:schemeClr val="accent1">
              <a:lumMod val="20000"/>
              <a:lumOff val="80000"/>
            </a:schemeClr>
          </a:solidFill>
        </p:spPr>
        <p:txBody>
          <a:bodyPr wrap="square">
            <a:spAutoFit/>
          </a:bodyPr>
          <a:lstStyle/>
          <a:p>
            <a:r>
              <a:rPr lang="en-GB" sz="1600">
                <a:solidFill>
                  <a:schemeClr val="bg1"/>
                </a:solidFill>
              </a:rPr>
              <a:t>The main </a:t>
            </a:r>
            <a:r>
              <a:rPr lang="en-GB" sz="1600" b="1">
                <a:solidFill>
                  <a:schemeClr val="bg1"/>
                </a:solidFill>
              </a:rPr>
              <a:t>artefact</a:t>
            </a:r>
            <a:r>
              <a:rPr lang="en-GB" sz="1600">
                <a:solidFill>
                  <a:schemeClr val="bg1"/>
                </a:solidFill>
              </a:rPr>
              <a:t> produced from Software Design is the (SDS) </a:t>
            </a:r>
            <a:br>
              <a:rPr lang="en-GB" sz="1600">
                <a:solidFill>
                  <a:schemeClr val="bg1"/>
                </a:solidFill>
              </a:rPr>
            </a:br>
            <a:r>
              <a:rPr lang="en-GB" sz="1600" b="1">
                <a:solidFill>
                  <a:schemeClr val="bg1"/>
                </a:solidFill>
                <a:highlight>
                  <a:srgbClr val="FFFF00"/>
                </a:highlight>
              </a:rPr>
              <a:t>Software Design Specification </a:t>
            </a:r>
            <a:r>
              <a:rPr lang="en-GB" sz="1600" b="1">
                <a:solidFill>
                  <a:schemeClr val="bg1"/>
                </a:solidFill>
              </a:rPr>
              <a:t>(also known as the </a:t>
            </a:r>
            <a:br>
              <a:rPr lang="en-GB" sz="1600" b="1">
                <a:solidFill>
                  <a:schemeClr val="bg1"/>
                </a:solidFill>
              </a:rPr>
            </a:br>
            <a:r>
              <a:rPr lang="en-GB" sz="1600" b="1">
                <a:solidFill>
                  <a:schemeClr val="bg1"/>
                </a:solidFill>
                <a:highlight>
                  <a:srgbClr val="FFFF00"/>
                </a:highlight>
              </a:rPr>
              <a:t>Technical Design Document</a:t>
            </a:r>
            <a:r>
              <a:rPr lang="en-GB" sz="1600" b="1">
                <a:solidFill>
                  <a:schemeClr val="bg1"/>
                </a:solidFill>
              </a:rPr>
              <a:t>)</a:t>
            </a:r>
          </a:p>
        </p:txBody>
      </p:sp>
      <p:graphicFrame>
        <p:nvGraphicFramePr>
          <p:cNvPr id="36" name="Content Placeholder 2">
            <a:extLst>
              <a:ext uri="{FF2B5EF4-FFF2-40B4-BE49-F238E27FC236}">
                <a16:creationId xmlns:a16="http://schemas.microsoft.com/office/drawing/2014/main" id="{FB4053D5-9488-4D40-BD7B-D4A3E1186EB2}"/>
              </a:ext>
            </a:extLst>
          </p:cNvPr>
          <p:cNvGraphicFramePr/>
          <p:nvPr>
            <p:extLst>
              <p:ext uri="{D42A27DB-BD31-4B8C-83A1-F6EECF244321}">
                <p14:modId xmlns:p14="http://schemas.microsoft.com/office/powerpoint/2010/main" val="1709140619"/>
              </p:ext>
            </p:extLst>
          </p:nvPr>
        </p:nvGraphicFramePr>
        <p:xfrm>
          <a:off x="3667686" y="79734"/>
          <a:ext cx="5341639" cy="5366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4366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Top view of a circular staircase">
            <a:extLst>
              <a:ext uri="{FF2B5EF4-FFF2-40B4-BE49-F238E27FC236}">
                <a16:creationId xmlns:a16="http://schemas.microsoft.com/office/drawing/2014/main" id="{E7EA02FF-0F89-4876-849D-A8A28C9EE826}"/>
              </a:ext>
            </a:extLst>
          </p:cNvPr>
          <p:cNvPicPr>
            <a:picLocks noChangeAspect="1"/>
          </p:cNvPicPr>
          <p:nvPr/>
        </p:nvPicPr>
        <p:blipFill rotWithShape="1">
          <a:blip r:embed="rId2"/>
          <a:srcRect r="10999" b="-1"/>
          <a:stretch/>
        </p:blipFill>
        <p:spPr>
          <a:xfrm>
            <a:off x="-2285" y="10"/>
            <a:ext cx="9143999" cy="6857990"/>
          </a:xfrm>
          <a:prstGeom prst="rect">
            <a:avLst/>
          </a:prstGeom>
        </p:spPr>
      </p:pic>
      <p:sp>
        <p:nvSpPr>
          <p:cNvPr id="26" name="Rectangle 2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7E99D-3B1C-4CF1-A1A7-D080EDA44D4C}"/>
              </a:ext>
            </a:extLst>
          </p:cNvPr>
          <p:cNvSpPr>
            <a:spLocks noGrp="1"/>
          </p:cNvSpPr>
          <p:nvPr>
            <p:ph type="title"/>
          </p:nvPr>
        </p:nvSpPr>
        <p:spPr>
          <a:xfrm>
            <a:off x="392906" y="5317240"/>
            <a:ext cx="8408194" cy="744836"/>
          </a:xfrm>
        </p:spPr>
        <p:txBody>
          <a:bodyPr vert="horz" lIns="91440" tIns="45720" rIns="91440" bIns="45720" rtlCol="0" anchor="ctr">
            <a:normAutofit/>
          </a:bodyPr>
          <a:lstStyle/>
          <a:p>
            <a:pPr algn="ctr"/>
            <a:r>
              <a:rPr lang="en-US" sz="3100" b="1" noProof="0">
                <a:solidFill>
                  <a:schemeClr val="tx1">
                    <a:lumMod val="85000"/>
                    <a:lumOff val="15000"/>
                  </a:schemeClr>
                </a:solidFill>
                <a:effectLst>
                  <a:outerShdw blurRad="38100" dist="38100" dir="2700000" algn="tl">
                    <a:srgbClr val="000000">
                      <a:alpha val="43137"/>
                    </a:srgbClr>
                  </a:outerShdw>
                </a:effectLst>
              </a:rPr>
              <a:t>Design considerations</a:t>
            </a:r>
          </a:p>
        </p:txBody>
      </p:sp>
      <p:cxnSp>
        <p:nvCxnSpPr>
          <p:cNvPr id="28" name="Straight Connector 2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F5B66F91-72F2-4BD5-AD91-3081399B945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defRPr/>
            </a:pPr>
            <a:r>
              <a:rPr lang="en-US" kern="1200">
                <a:solidFill>
                  <a:srgbClr val="FFFFFF"/>
                </a:solidFill>
                <a:latin typeface="+mn-lt"/>
                <a:ea typeface="+mn-ea"/>
                <a:cs typeface="+mn-cs"/>
              </a:rPr>
              <a:t>www.justit.co.uk</a:t>
            </a:r>
          </a:p>
        </p:txBody>
      </p:sp>
    </p:spTree>
    <p:extLst>
      <p:ext uri="{BB962C8B-B14F-4D97-AF65-F5344CB8AC3E}">
        <p14:creationId xmlns:p14="http://schemas.microsoft.com/office/powerpoint/2010/main" val="126267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3187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63248"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9135" y="68304"/>
            <a:ext cx="3157790" cy="1576356"/>
          </a:xfrm>
        </p:spPr>
        <p:txBody>
          <a:bodyPr>
            <a:normAutofit/>
          </a:bodyPr>
          <a:lstStyle/>
          <a:p>
            <a:r>
              <a:rPr lang="en-GB" sz="4100" noProof="0"/>
              <a:t>Design user interface </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531870" y="6348390"/>
            <a:ext cx="1760220" cy="365125"/>
          </a:xfrm>
        </p:spPr>
        <p:txBody>
          <a:bodyPr/>
          <a:lstStyle/>
          <a:p>
            <a:r>
              <a:rPr lang="en-GB">
                <a:solidFill>
                  <a:schemeClr val="bg1"/>
                </a:solidFill>
              </a:rPr>
              <a:t>www.justit.co.uk</a:t>
            </a:r>
          </a:p>
        </p:txBody>
      </p:sp>
      <p:sp>
        <p:nvSpPr>
          <p:cNvPr id="8" name="Content Placeholder 2">
            <a:extLst>
              <a:ext uri="{FF2B5EF4-FFF2-40B4-BE49-F238E27FC236}">
                <a16:creationId xmlns:a16="http://schemas.microsoft.com/office/drawing/2014/main" id="{7227C5E9-C517-48E9-8A4D-A0630732678E}"/>
              </a:ext>
            </a:extLst>
          </p:cNvPr>
          <p:cNvSpPr>
            <a:spLocks noGrp="1"/>
          </p:cNvSpPr>
          <p:nvPr>
            <p:ph idx="1"/>
          </p:nvPr>
        </p:nvSpPr>
        <p:spPr>
          <a:xfrm>
            <a:off x="109136" y="1465904"/>
            <a:ext cx="3313595" cy="1094626"/>
          </a:xfrm>
        </p:spPr>
        <p:txBody>
          <a:bodyPr>
            <a:normAutofit lnSpcReduction="10000"/>
          </a:bodyPr>
          <a:lstStyle/>
          <a:p>
            <a:pPr marL="0" indent="0">
              <a:buNone/>
            </a:pPr>
            <a:r>
              <a:rPr lang="en-GB" sz="1900" noProof="0"/>
              <a:t>User interface (UI) design is key for the usability of the system.</a:t>
            </a:r>
            <a:br>
              <a:rPr lang="en-GB" sz="1900" noProof="0"/>
            </a:br>
            <a:r>
              <a:rPr lang="en-GB" sz="1900" noProof="0"/>
              <a:t>Critical, as it’s all that most users see of the system</a:t>
            </a:r>
          </a:p>
          <a:p>
            <a:pPr marL="0" indent="0">
              <a:buNone/>
            </a:pPr>
            <a:endParaRPr lang="en-GB" sz="1800" noProof="0"/>
          </a:p>
          <a:p>
            <a:pPr marL="0" indent="0">
              <a:buNone/>
            </a:pPr>
            <a:endParaRPr lang="en-GB" sz="1700" i="1" noProof="0"/>
          </a:p>
          <a:p>
            <a:pPr marL="457200" lvl="1" indent="0">
              <a:buNone/>
            </a:pPr>
            <a:endParaRPr lang="en-GB" sz="1600" noProof="0"/>
          </a:p>
        </p:txBody>
      </p:sp>
      <p:pic>
        <p:nvPicPr>
          <p:cNvPr id="89" name="Picture 88">
            <a:extLst>
              <a:ext uri="{FF2B5EF4-FFF2-40B4-BE49-F238E27FC236}">
                <a16:creationId xmlns:a16="http://schemas.microsoft.com/office/drawing/2014/main" id="{D0415438-6235-4E10-8989-55794CF4A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6328" y="441242"/>
            <a:ext cx="3167032" cy="1756263"/>
          </a:xfrm>
          <a:prstGeom prst="rect">
            <a:avLst/>
          </a:prstGeom>
        </p:spPr>
      </p:pic>
      <p:pic>
        <p:nvPicPr>
          <p:cNvPr id="90" name="Picture 89">
            <a:extLst>
              <a:ext uri="{FF2B5EF4-FFF2-40B4-BE49-F238E27FC236}">
                <a16:creationId xmlns:a16="http://schemas.microsoft.com/office/drawing/2014/main" id="{88EF5198-2810-4C5B-A9FD-A5562C85F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636" y="3044907"/>
            <a:ext cx="2632386" cy="1645241"/>
          </a:xfrm>
          <a:prstGeom prst="rect">
            <a:avLst/>
          </a:prstGeom>
          <a:solidFill>
            <a:srgbClr val="00133A"/>
          </a:solidFill>
          <a:ln>
            <a:solidFill>
              <a:srgbClr val="FFFFFF"/>
            </a:solidFill>
          </a:ln>
        </p:spPr>
      </p:pic>
      <p:pic>
        <p:nvPicPr>
          <p:cNvPr id="93" name="Picture 92">
            <a:extLst>
              <a:ext uri="{FF2B5EF4-FFF2-40B4-BE49-F238E27FC236}">
                <a16:creationId xmlns:a16="http://schemas.microsoft.com/office/drawing/2014/main" id="{DC2EE169-6421-4FDF-9FAC-2E73BBE59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146" y="4844783"/>
            <a:ext cx="3027779" cy="1894804"/>
          </a:xfrm>
          <a:prstGeom prst="rect">
            <a:avLst/>
          </a:prstGeom>
          <a:ln>
            <a:solidFill>
              <a:srgbClr val="FFFFFF"/>
            </a:solidFill>
          </a:ln>
        </p:spPr>
      </p:pic>
      <p:sp>
        <p:nvSpPr>
          <p:cNvPr id="5" name="Rectangle 4">
            <a:extLst>
              <a:ext uri="{FF2B5EF4-FFF2-40B4-BE49-F238E27FC236}">
                <a16:creationId xmlns:a16="http://schemas.microsoft.com/office/drawing/2014/main" id="{F98B2D48-B4E7-4553-97D4-C8231010FEF0}"/>
              </a:ext>
            </a:extLst>
          </p:cNvPr>
          <p:cNvSpPr/>
          <p:nvPr/>
        </p:nvSpPr>
        <p:spPr>
          <a:xfrm>
            <a:off x="3531871" y="2502612"/>
            <a:ext cx="5610986" cy="3477875"/>
          </a:xfrm>
          <a:prstGeom prst="rect">
            <a:avLst/>
          </a:prstGeom>
          <a:solidFill>
            <a:schemeClr val="accent3">
              <a:lumMod val="20000"/>
              <a:lumOff val="80000"/>
            </a:schemeClr>
          </a:solidFill>
        </p:spPr>
        <p:txBody>
          <a:bodyPr wrap="square">
            <a:spAutoFit/>
          </a:bodyPr>
          <a:lstStyle/>
          <a:p>
            <a:r>
              <a:rPr lang="en-GB" sz="2000">
                <a:solidFill>
                  <a:srgbClr val="00133A"/>
                </a:solidFill>
              </a:rPr>
              <a:t>User-friendliness can be difficult to measure</a:t>
            </a:r>
          </a:p>
          <a:p>
            <a:pPr lvl="1"/>
            <a:r>
              <a:rPr lang="en-GB" sz="2000">
                <a:solidFill>
                  <a:srgbClr val="00133A"/>
                </a:solidFill>
              </a:rPr>
              <a:t>Context-dependent</a:t>
            </a:r>
          </a:p>
          <a:p>
            <a:pPr lvl="1"/>
            <a:r>
              <a:rPr lang="en-GB" sz="2000">
                <a:solidFill>
                  <a:srgbClr val="00133A"/>
                </a:solidFill>
              </a:rPr>
              <a:t>Can be subjective</a:t>
            </a:r>
          </a:p>
          <a:p>
            <a:pPr lvl="1"/>
            <a:r>
              <a:rPr lang="en-GB" sz="2000">
                <a:solidFill>
                  <a:srgbClr val="00133A"/>
                </a:solidFill>
              </a:rPr>
              <a:t>Prototyping UIs can help</a:t>
            </a:r>
          </a:p>
          <a:p>
            <a:r>
              <a:rPr lang="en-GB" sz="2000">
                <a:solidFill>
                  <a:srgbClr val="00133A"/>
                </a:solidFill>
              </a:rPr>
              <a:t>A good UI</a:t>
            </a:r>
          </a:p>
          <a:p>
            <a:pPr lvl="1"/>
            <a:r>
              <a:rPr lang="en-GB" sz="2000">
                <a:solidFill>
                  <a:srgbClr val="00133A"/>
                </a:solidFill>
              </a:rPr>
              <a:t>Makes users’ tasks as simple and efficient as possible</a:t>
            </a:r>
          </a:p>
          <a:p>
            <a:pPr lvl="1"/>
            <a:r>
              <a:rPr lang="en-GB" sz="2000">
                <a:solidFill>
                  <a:srgbClr val="00133A"/>
                </a:solidFill>
              </a:rPr>
              <a:t>Helps with data validation</a:t>
            </a:r>
          </a:p>
          <a:p>
            <a:pPr lvl="1"/>
            <a:r>
              <a:rPr lang="en-GB" sz="2000">
                <a:solidFill>
                  <a:srgbClr val="00133A"/>
                </a:solidFill>
              </a:rPr>
              <a:t>Uses hardware appropriately</a:t>
            </a:r>
          </a:p>
          <a:p>
            <a:pPr lvl="1"/>
            <a:r>
              <a:rPr lang="en-GB" sz="2000">
                <a:solidFill>
                  <a:srgbClr val="00133A"/>
                </a:solidFill>
              </a:rPr>
              <a:t>Has a consistent look and feel</a:t>
            </a:r>
          </a:p>
          <a:p>
            <a:pPr lvl="1"/>
            <a:r>
              <a:rPr lang="en-GB" sz="2000">
                <a:solidFill>
                  <a:srgbClr val="00133A"/>
                </a:solidFill>
              </a:rPr>
              <a:t>Is accessible</a:t>
            </a:r>
          </a:p>
        </p:txBody>
      </p:sp>
      <p:pic>
        <p:nvPicPr>
          <p:cNvPr id="94" name="Picture 93">
            <a:extLst>
              <a:ext uri="{FF2B5EF4-FFF2-40B4-BE49-F238E27FC236}">
                <a16:creationId xmlns:a16="http://schemas.microsoft.com/office/drawing/2014/main" id="{10275B9E-2174-4B18-A985-674C02444055}"/>
              </a:ext>
            </a:extLst>
          </p:cNvPr>
          <p:cNvPicPr>
            <a:picLocks noChangeAspect="1"/>
          </p:cNvPicPr>
          <p:nvPr/>
        </p:nvPicPr>
        <p:blipFill>
          <a:blip r:embed="rId5"/>
          <a:stretch>
            <a:fillRect/>
          </a:stretch>
        </p:blipFill>
        <p:spPr>
          <a:xfrm>
            <a:off x="7372577" y="441242"/>
            <a:ext cx="1455304" cy="1874371"/>
          </a:xfrm>
          <a:prstGeom prst="rect">
            <a:avLst/>
          </a:prstGeom>
        </p:spPr>
      </p:pic>
      <p:pic>
        <p:nvPicPr>
          <p:cNvPr id="92" name="Picture 91">
            <a:extLst>
              <a:ext uri="{FF2B5EF4-FFF2-40B4-BE49-F238E27FC236}">
                <a16:creationId xmlns:a16="http://schemas.microsoft.com/office/drawing/2014/main" id="{8AB65717-471A-4D24-BE7E-69EC18BE2FA5}"/>
              </a:ext>
            </a:extLst>
          </p:cNvPr>
          <p:cNvPicPr>
            <a:picLocks noChangeAspect="1"/>
          </p:cNvPicPr>
          <p:nvPr/>
        </p:nvPicPr>
        <p:blipFill>
          <a:blip r:embed="rId6"/>
          <a:stretch>
            <a:fillRect/>
          </a:stretch>
        </p:blipFill>
        <p:spPr>
          <a:xfrm>
            <a:off x="7885460" y="4937132"/>
            <a:ext cx="792065" cy="1479626"/>
          </a:xfrm>
          <a:prstGeom prst="rect">
            <a:avLst/>
          </a:prstGeom>
        </p:spPr>
      </p:pic>
    </p:spTree>
    <p:extLst>
      <p:ext uri="{BB962C8B-B14F-4D97-AF65-F5344CB8AC3E}">
        <p14:creationId xmlns:p14="http://schemas.microsoft.com/office/powerpoint/2010/main" val="249386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ppt_x"/>
                                          </p:val>
                                        </p:tav>
                                        <p:tav tm="100000">
                                          <p:val>
                                            <p:strVal val="#ppt_x"/>
                                          </p:val>
                                        </p:tav>
                                      </p:tavLst>
                                    </p:anim>
                                    <p:anim calcmode="lin" valueType="num">
                                      <p:cBhvr additive="base">
                                        <p:cTn id="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90"/>
                                        </p:tgtEl>
                                        <p:attrNameLst>
                                          <p:attrName>style.visibility</p:attrName>
                                        </p:attrNameLst>
                                      </p:cBhvr>
                                      <p:to>
                                        <p:strVal val="visible"/>
                                      </p:to>
                                    </p:set>
                                    <p:anim calcmode="lin" valueType="num">
                                      <p:cBhvr additive="base">
                                        <p:cTn id="13" dur="500" fill="hold"/>
                                        <p:tgtEl>
                                          <p:spTgt spid="90"/>
                                        </p:tgtEl>
                                        <p:attrNameLst>
                                          <p:attrName>ppt_x</p:attrName>
                                        </p:attrNameLst>
                                      </p:cBhvr>
                                      <p:tavLst>
                                        <p:tav tm="0">
                                          <p:val>
                                            <p:strVal val="1+#ppt_w/2"/>
                                          </p:val>
                                        </p:tav>
                                        <p:tav tm="100000">
                                          <p:val>
                                            <p:strVal val="#ppt_x"/>
                                          </p:val>
                                        </p:tav>
                                      </p:tavLst>
                                    </p:anim>
                                    <p:anim calcmode="lin" valueType="num">
                                      <p:cBhvr additive="base">
                                        <p:cTn id="14" dur="500" fill="hold"/>
                                        <p:tgtEl>
                                          <p:spTgt spid="9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2"/>
                                        </p:tgtEl>
                                        <p:attrNameLst>
                                          <p:attrName>style.visibility</p:attrName>
                                        </p:attrNameLst>
                                      </p:cBhvr>
                                      <p:to>
                                        <p:strVal val="visible"/>
                                      </p:to>
                                    </p:set>
                                    <p:anim calcmode="lin" valueType="num">
                                      <p:cBhvr additive="base">
                                        <p:cTn id="19" dur="500" fill="hold"/>
                                        <p:tgtEl>
                                          <p:spTgt spid="92"/>
                                        </p:tgtEl>
                                        <p:attrNameLst>
                                          <p:attrName>ppt_x</p:attrName>
                                        </p:attrNameLst>
                                      </p:cBhvr>
                                      <p:tavLst>
                                        <p:tav tm="0">
                                          <p:val>
                                            <p:strVal val="#ppt_x"/>
                                          </p:val>
                                        </p:tav>
                                        <p:tav tm="100000">
                                          <p:val>
                                            <p:strVal val="#ppt_x"/>
                                          </p:val>
                                        </p:tav>
                                      </p:tavLst>
                                    </p:anim>
                                    <p:anim calcmode="lin" valueType="num">
                                      <p:cBhvr additive="base">
                                        <p:cTn id="20"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93"/>
                                        </p:tgtEl>
                                        <p:attrNameLst>
                                          <p:attrName>style.visibility</p:attrName>
                                        </p:attrNameLst>
                                      </p:cBhvr>
                                      <p:to>
                                        <p:strVal val="visible"/>
                                      </p:to>
                                    </p:set>
                                    <p:anim calcmode="lin" valueType="num">
                                      <p:cBhvr additive="base">
                                        <p:cTn id="25" dur="500" fill="hold"/>
                                        <p:tgtEl>
                                          <p:spTgt spid="93"/>
                                        </p:tgtEl>
                                        <p:attrNameLst>
                                          <p:attrName>ppt_x</p:attrName>
                                        </p:attrNameLst>
                                      </p:cBhvr>
                                      <p:tavLst>
                                        <p:tav tm="0">
                                          <p:val>
                                            <p:strVal val="1+#ppt_w/2"/>
                                          </p:val>
                                        </p:tav>
                                        <p:tav tm="100000">
                                          <p:val>
                                            <p:strVal val="#ppt_x"/>
                                          </p:val>
                                        </p:tav>
                                      </p:tavLst>
                                    </p:anim>
                                    <p:anim calcmode="lin" valueType="num">
                                      <p:cBhvr additive="base">
                                        <p:cTn id="26"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4"/>
                                        </p:tgtEl>
                                        <p:attrNameLst>
                                          <p:attrName>style.visibility</p:attrName>
                                        </p:attrNameLst>
                                      </p:cBhvr>
                                      <p:to>
                                        <p:strVal val="visible"/>
                                      </p:to>
                                    </p:set>
                                    <p:anim calcmode="lin" valueType="num">
                                      <p:cBhvr additive="base">
                                        <p:cTn id="31" dur="500" fill="hold"/>
                                        <p:tgtEl>
                                          <p:spTgt spid="94"/>
                                        </p:tgtEl>
                                        <p:attrNameLst>
                                          <p:attrName>ppt_x</p:attrName>
                                        </p:attrNameLst>
                                      </p:cBhvr>
                                      <p:tavLst>
                                        <p:tav tm="0">
                                          <p:val>
                                            <p:strVal val="#ppt_x"/>
                                          </p:val>
                                        </p:tav>
                                        <p:tav tm="100000">
                                          <p:val>
                                            <p:strVal val="#ppt_x"/>
                                          </p:val>
                                        </p:tav>
                                      </p:tavLst>
                                    </p:anim>
                                    <p:anim calcmode="lin" valueType="num">
                                      <p:cBhvr additive="base">
                                        <p:cTn id="32"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3187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63248"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03691" y="630102"/>
            <a:ext cx="2965068" cy="2019003"/>
          </a:xfrm>
        </p:spPr>
        <p:txBody>
          <a:bodyPr>
            <a:normAutofit/>
          </a:bodyPr>
          <a:lstStyle/>
          <a:p>
            <a:r>
              <a:rPr lang="en-GB" sz="4100" noProof="0"/>
              <a:t>Design stage activities </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1143" y="6481553"/>
            <a:ext cx="1539483" cy="365125"/>
          </a:xfrm>
        </p:spPr>
        <p:txBody>
          <a:bodyPr/>
          <a:lstStyle/>
          <a:p>
            <a:r>
              <a:rPr lang="en-GB">
                <a:solidFill>
                  <a:schemeClr val="tx1"/>
                </a:solidFill>
              </a:rPr>
              <a:t>www.justit.co.uk</a:t>
            </a:r>
          </a:p>
        </p:txBody>
      </p:sp>
      <p:sp>
        <p:nvSpPr>
          <p:cNvPr id="8" name="Content Placeholder 2">
            <a:extLst>
              <a:ext uri="{FF2B5EF4-FFF2-40B4-BE49-F238E27FC236}">
                <a16:creationId xmlns:a16="http://schemas.microsoft.com/office/drawing/2014/main" id="{7227C5E9-C517-48E9-8A4D-A0630732678E}"/>
              </a:ext>
            </a:extLst>
          </p:cNvPr>
          <p:cNvSpPr>
            <a:spLocks noGrp="1"/>
          </p:cNvSpPr>
          <p:nvPr>
            <p:ph idx="1"/>
          </p:nvPr>
        </p:nvSpPr>
        <p:spPr>
          <a:xfrm>
            <a:off x="329129" y="2846954"/>
            <a:ext cx="2914192" cy="2690269"/>
          </a:xfrm>
        </p:spPr>
        <p:txBody>
          <a:bodyPr>
            <a:normAutofit/>
          </a:bodyPr>
          <a:lstStyle/>
          <a:p>
            <a:pPr marL="0" indent="0">
              <a:buNone/>
            </a:pPr>
            <a:r>
              <a:rPr lang="en-GB" sz="1700" b="1" i="1" noProof="0"/>
              <a:t>Input and output design</a:t>
            </a:r>
            <a:br>
              <a:rPr lang="en-GB" sz="1700" b="1" i="1" noProof="0"/>
            </a:br>
            <a:r>
              <a:rPr lang="en-GB" sz="1800" noProof="0"/>
              <a:t>Starting point is usually requirements catalogue or functional specification, e.g. use case diagram and use case descriptions.</a:t>
            </a:r>
            <a:br>
              <a:rPr lang="en-GB" sz="1800" noProof="0"/>
            </a:br>
            <a:r>
              <a:rPr lang="en-GB" sz="1800" noProof="0"/>
              <a:t>Inputs and outputs identified from where associations between actors and use cases cross system boundary</a:t>
            </a:r>
          </a:p>
          <a:p>
            <a:pPr marL="0" indent="0">
              <a:buNone/>
            </a:pPr>
            <a:endParaRPr lang="en-GB" sz="1800" noProof="0"/>
          </a:p>
          <a:p>
            <a:pPr marL="0" indent="0">
              <a:buNone/>
            </a:pPr>
            <a:endParaRPr lang="en-GB" sz="1700" i="1" noProof="0"/>
          </a:p>
          <a:p>
            <a:pPr marL="457200" lvl="1" indent="0">
              <a:buNone/>
            </a:pPr>
            <a:endParaRPr lang="en-GB" sz="1600" noProof="0"/>
          </a:p>
        </p:txBody>
      </p:sp>
      <p:sp>
        <p:nvSpPr>
          <p:cNvPr id="3" name="Rectangle 2">
            <a:extLst>
              <a:ext uri="{FF2B5EF4-FFF2-40B4-BE49-F238E27FC236}">
                <a16:creationId xmlns:a16="http://schemas.microsoft.com/office/drawing/2014/main" id="{DF0EBFD1-DE9D-4EDE-B1C2-FB91E9E711F7}"/>
              </a:ext>
            </a:extLst>
          </p:cNvPr>
          <p:cNvSpPr/>
          <p:nvPr/>
        </p:nvSpPr>
        <p:spPr>
          <a:xfrm>
            <a:off x="3518216" y="4941413"/>
            <a:ext cx="5625784" cy="1905265"/>
          </a:xfrm>
          <a:prstGeom prst="rect">
            <a:avLst/>
          </a:prstGeom>
          <a:solidFill>
            <a:schemeClr val="accent5">
              <a:lumMod val="20000"/>
              <a:lumOff val="80000"/>
            </a:schemeClr>
          </a:solidFill>
        </p:spPr>
        <p:txBody>
          <a:bodyPr wrap="square">
            <a:spAutoFit/>
          </a:bodyPr>
          <a:lstStyle/>
          <a:p>
            <a:pPr lvl="1">
              <a:lnSpc>
                <a:spcPct val="110000"/>
              </a:lnSpc>
            </a:pPr>
            <a:r>
              <a:rPr lang="en-GB">
                <a:solidFill>
                  <a:srgbClr val="00133A"/>
                </a:solidFill>
              </a:rPr>
              <a:t>Use case descriptions used to determine if something is an input or output or a two-way dialogue and the content</a:t>
            </a:r>
          </a:p>
          <a:p>
            <a:pPr lvl="1">
              <a:lnSpc>
                <a:spcPct val="110000"/>
              </a:lnSpc>
            </a:pPr>
            <a:r>
              <a:rPr lang="en-GB" b="1" i="1">
                <a:solidFill>
                  <a:srgbClr val="00133A"/>
                </a:solidFill>
              </a:rPr>
              <a:t>Macro level </a:t>
            </a:r>
            <a:r>
              <a:rPr lang="en-GB">
                <a:solidFill>
                  <a:srgbClr val="00133A"/>
                </a:solidFill>
              </a:rPr>
              <a:t>– overall mechanism for achieving input or output</a:t>
            </a:r>
          </a:p>
          <a:p>
            <a:pPr lvl="1">
              <a:lnSpc>
                <a:spcPct val="110000"/>
              </a:lnSpc>
            </a:pPr>
            <a:r>
              <a:rPr lang="en-GB" b="1" i="1">
                <a:solidFill>
                  <a:srgbClr val="00133A"/>
                </a:solidFill>
              </a:rPr>
              <a:t>Micro level </a:t>
            </a:r>
            <a:r>
              <a:rPr lang="en-GB">
                <a:solidFill>
                  <a:srgbClr val="00133A"/>
                </a:solidFill>
              </a:rPr>
              <a:t>– detailed user interface design (UI)</a:t>
            </a:r>
          </a:p>
        </p:txBody>
      </p:sp>
      <p:grpSp>
        <p:nvGrpSpPr>
          <p:cNvPr id="12" name="Group 11">
            <a:extLst>
              <a:ext uri="{FF2B5EF4-FFF2-40B4-BE49-F238E27FC236}">
                <a16:creationId xmlns:a16="http://schemas.microsoft.com/office/drawing/2014/main" id="{CDA371E9-F2FF-4D3E-ACDB-3C5B0B0B7B1B}"/>
              </a:ext>
            </a:extLst>
          </p:cNvPr>
          <p:cNvGrpSpPr/>
          <p:nvPr/>
        </p:nvGrpSpPr>
        <p:grpSpPr>
          <a:xfrm>
            <a:off x="3813324" y="0"/>
            <a:ext cx="5178094" cy="4780999"/>
            <a:chOff x="6564799" y="1900233"/>
            <a:chExt cx="5178094" cy="4780999"/>
          </a:xfrm>
        </p:grpSpPr>
        <p:sp>
          <p:nvSpPr>
            <p:cNvPr id="13" name="Rectangle 12">
              <a:extLst>
                <a:ext uri="{FF2B5EF4-FFF2-40B4-BE49-F238E27FC236}">
                  <a16:creationId xmlns:a16="http://schemas.microsoft.com/office/drawing/2014/main" id="{C30564AB-80DE-47DB-BEAC-F4094D7764AB}"/>
                </a:ext>
              </a:extLst>
            </p:cNvPr>
            <p:cNvSpPr/>
            <p:nvPr/>
          </p:nvSpPr>
          <p:spPr>
            <a:xfrm>
              <a:off x="7899991" y="2328530"/>
              <a:ext cx="3157869" cy="33598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49F0A4E0-2CEC-4C18-A002-668062F9BE80}"/>
                </a:ext>
              </a:extLst>
            </p:cNvPr>
            <p:cNvSpPr txBox="1"/>
            <p:nvPr/>
          </p:nvSpPr>
          <p:spPr>
            <a:xfrm>
              <a:off x="8261998" y="1900233"/>
              <a:ext cx="2557239" cy="400110"/>
            </a:xfrm>
            <a:prstGeom prst="rect">
              <a:avLst/>
            </a:prstGeom>
            <a:noFill/>
          </p:spPr>
          <p:txBody>
            <a:bodyPr wrap="none" rtlCol="0">
              <a:spAutoFit/>
            </a:bodyPr>
            <a:lstStyle/>
            <a:p>
              <a:r>
                <a:rPr lang="en-GB" sz="2000" b="1">
                  <a:solidFill>
                    <a:schemeClr val="bg1"/>
                  </a:solidFill>
                </a:rPr>
                <a:t>Sales order processing</a:t>
              </a:r>
            </a:p>
          </p:txBody>
        </p:sp>
        <p:grpSp>
          <p:nvGrpSpPr>
            <p:cNvPr id="15" name="Group 14">
              <a:extLst>
                <a:ext uri="{FF2B5EF4-FFF2-40B4-BE49-F238E27FC236}">
                  <a16:creationId xmlns:a16="http://schemas.microsoft.com/office/drawing/2014/main" id="{D2B86F6C-3D02-476C-805D-269CDBD82320}"/>
                </a:ext>
              </a:extLst>
            </p:cNvPr>
            <p:cNvGrpSpPr/>
            <p:nvPr/>
          </p:nvGrpSpPr>
          <p:grpSpPr>
            <a:xfrm>
              <a:off x="6943060" y="2395702"/>
              <a:ext cx="271898" cy="911907"/>
              <a:chOff x="6795501" y="2328530"/>
              <a:chExt cx="271898" cy="911907"/>
            </a:xfrm>
          </p:grpSpPr>
          <p:sp>
            <p:nvSpPr>
              <p:cNvPr id="68" name="Smiley Face 67">
                <a:extLst>
                  <a:ext uri="{FF2B5EF4-FFF2-40B4-BE49-F238E27FC236}">
                    <a16:creationId xmlns:a16="http://schemas.microsoft.com/office/drawing/2014/main" id="{AF5D45B8-4F47-443E-A493-623377A5D5ED}"/>
                  </a:ext>
                </a:extLst>
              </p:cNvPr>
              <p:cNvSpPr/>
              <p:nvPr/>
            </p:nvSpPr>
            <p:spPr>
              <a:xfrm>
                <a:off x="6801585" y="2328530"/>
                <a:ext cx="265814" cy="269266"/>
              </a:xfrm>
              <a:prstGeom prst="smileyFac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9" name="Straight Connector 68">
                <a:extLst>
                  <a:ext uri="{FF2B5EF4-FFF2-40B4-BE49-F238E27FC236}">
                    <a16:creationId xmlns:a16="http://schemas.microsoft.com/office/drawing/2014/main" id="{F4627B69-4DE0-4186-985F-13B78190D685}"/>
                  </a:ext>
                </a:extLst>
              </p:cNvPr>
              <p:cNvCxnSpPr>
                <a:stCxn id="68" idx="4"/>
              </p:cNvCxnSpPr>
              <p:nvPr/>
            </p:nvCxnSpPr>
            <p:spPr>
              <a:xfrm>
                <a:off x="6934492" y="2597796"/>
                <a:ext cx="0" cy="39351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D3067E3-DE54-4305-9F29-D78663E66F81}"/>
                  </a:ext>
                </a:extLst>
              </p:cNvPr>
              <p:cNvCxnSpPr/>
              <p:nvPr/>
            </p:nvCxnSpPr>
            <p:spPr>
              <a:xfrm>
                <a:off x="6801585" y="2752022"/>
                <a:ext cx="26581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0319B66-0F4A-4D3C-A951-DD5633AF85C5}"/>
                  </a:ext>
                </a:extLst>
              </p:cNvPr>
              <p:cNvCxnSpPr/>
              <p:nvPr/>
            </p:nvCxnSpPr>
            <p:spPr>
              <a:xfrm flipH="1">
                <a:off x="6795501" y="2986288"/>
                <a:ext cx="132907" cy="25414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B9A5562-E000-4FD5-80D8-6B6A35B222B3}"/>
                  </a:ext>
                </a:extLst>
              </p:cNvPr>
              <p:cNvCxnSpPr/>
              <p:nvPr/>
            </p:nvCxnSpPr>
            <p:spPr>
              <a:xfrm>
                <a:off x="6934492" y="2986288"/>
                <a:ext cx="132907" cy="25414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6D557C3-F51E-4FB8-A6BC-29A9F7E36B80}"/>
                </a:ext>
              </a:extLst>
            </p:cNvPr>
            <p:cNvGrpSpPr/>
            <p:nvPr/>
          </p:nvGrpSpPr>
          <p:grpSpPr>
            <a:xfrm>
              <a:off x="6928408" y="3773892"/>
              <a:ext cx="271898" cy="911907"/>
              <a:chOff x="6795501" y="2328530"/>
              <a:chExt cx="271898" cy="911907"/>
            </a:xfrm>
          </p:grpSpPr>
          <p:sp>
            <p:nvSpPr>
              <p:cNvPr id="63" name="Smiley Face 62">
                <a:extLst>
                  <a:ext uri="{FF2B5EF4-FFF2-40B4-BE49-F238E27FC236}">
                    <a16:creationId xmlns:a16="http://schemas.microsoft.com/office/drawing/2014/main" id="{D3339437-714F-4A73-9518-204CE16CF26F}"/>
                  </a:ext>
                </a:extLst>
              </p:cNvPr>
              <p:cNvSpPr/>
              <p:nvPr/>
            </p:nvSpPr>
            <p:spPr>
              <a:xfrm>
                <a:off x="6801585" y="2328530"/>
                <a:ext cx="265814" cy="269266"/>
              </a:xfrm>
              <a:prstGeom prst="smileyFac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4" name="Straight Connector 63">
                <a:extLst>
                  <a:ext uri="{FF2B5EF4-FFF2-40B4-BE49-F238E27FC236}">
                    <a16:creationId xmlns:a16="http://schemas.microsoft.com/office/drawing/2014/main" id="{89B2039C-09F4-44BC-AA49-D6DE673177B7}"/>
                  </a:ext>
                </a:extLst>
              </p:cNvPr>
              <p:cNvCxnSpPr>
                <a:stCxn id="63" idx="4"/>
              </p:cNvCxnSpPr>
              <p:nvPr/>
            </p:nvCxnSpPr>
            <p:spPr>
              <a:xfrm>
                <a:off x="6934492" y="2597796"/>
                <a:ext cx="0" cy="39351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6478D63-2BE3-4360-8E55-96BEB678F4BA}"/>
                  </a:ext>
                </a:extLst>
              </p:cNvPr>
              <p:cNvCxnSpPr/>
              <p:nvPr/>
            </p:nvCxnSpPr>
            <p:spPr>
              <a:xfrm>
                <a:off x="6801585" y="2752022"/>
                <a:ext cx="26581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ECBD00C-380A-4395-8B61-A14C02861C39}"/>
                  </a:ext>
                </a:extLst>
              </p:cNvPr>
              <p:cNvCxnSpPr/>
              <p:nvPr/>
            </p:nvCxnSpPr>
            <p:spPr>
              <a:xfrm flipH="1">
                <a:off x="6795501" y="2986288"/>
                <a:ext cx="132907" cy="25414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6A243FC-CE78-4A39-8290-C7D17F025BBE}"/>
                  </a:ext>
                </a:extLst>
              </p:cNvPr>
              <p:cNvCxnSpPr/>
              <p:nvPr/>
            </p:nvCxnSpPr>
            <p:spPr>
              <a:xfrm>
                <a:off x="6934492" y="2986288"/>
                <a:ext cx="132907" cy="25414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22D68CBB-4406-4410-AB84-496B0B7BC1AD}"/>
                </a:ext>
              </a:extLst>
            </p:cNvPr>
            <p:cNvGrpSpPr/>
            <p:nvPr/>
          </p:nvGrpSpPr>
          <p:grpSpPr>
            <a:xfrm>
              <a:off x="6940018" y="5331352"/>
              <a:ext cx="271898" cy="911907"/>
              <a:chOff x="6795501" y="2328530"/>
              <a:chExt cx="271898" cy="911907"/>
            </a:xfrm>
          </p:grpSpPr>
          <p:sp>
            <p:nvSpPr>
              <p:cNvPr id="58" name="Smiley Face 57">
                <a:extLst>
                  <a:ext uri="{FF2B5EF4-FFF2-40B4-BE49-F238E27FC236}">
                    <a16:creationId xmlns:a16="http://schemas.microsoft.com/office/drawing/2014/main" id="{2262DF62-F6E9-41B2-9F6C-21CBBC358E0B}"/>
                  </a:ext>
                </a:extLst>
              </p:cNvPr>
              <p:cNvSpPr/>
              <p:nvPr/>
            </p:nvSpPr>
            <p:spPr>
              <a:xfrm>
                <a:off x="6801585" y="2328530"/>
                <a:ext cx="265814" cy="269266"/>
              </a:xfrm>
              <a:prstGeom prst="smileyFac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9" name="Straight Connector 58">
                <a:extLst>
                  <a:ext uri="{FF2B5EF4-FFF2-40B4-BE49-F238E27FC236}">
                    <a16:creationId xmlns:a16="http://schemas.microsoft.com/office/drawing/2014/main" id="{D5C7388B-7F30-4F43-A60F-55028675F520}"/>
                  </a:ext>
                </a:extLst>
              </p:cNvPr>
              <p:cNvCxnSpPr>
                <a:stCxn id="58" idx="4"/>
              </p:cNvCxnSpPr>
              <p:nvPr/>
            </p:nvCxnSpPr>
            <p:spPr>
              <a:xfrm>
                <a:off x="6934492" y="2597796"/>
                <a:ext cx="0" cy="39351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209FACB-FC93-4818-BCC5-440A221106BF}"/>
                  </a:ext>
                </a:extLst>
              </p:cNvPr>
              <p:cNvCxnSpPr/>
              <p:nvPr/>
            </p:nvCxnSpPr>
            <p:spPr>
              <a:xfrm>
                <a:off x="6801585" y="2752022"/>
                <a:ext cx="26581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A07BA75-3438-46BE-98C6-1392FE741A88}"/>
                  </a:ext>
                </a:extLst>
              </p:cNvPr>
              <p:cNvCxnSpPr/>
              <p:nvPr/>
            </p:nvCxnSpPr>
            <p:spPr>
              <a:xfrm flipH="1">
                <a:off x="6795501" y="2986288"/>
                <a:ext cx="132907" cy="25414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88D10DA-5A2F-4A76-83F1-38B6CFB4EFE8}"/>
                  </a:ext>
                </a:extLst>
              </p:cNvPr>
              <p:cNvCxnSpPr/>
              <p:nvPr/>
            </p:nvCxnSpPr>
            <p:spPr>
              <a:xfrm>
                <a:off x="6934492" y="2986288"/>
                <a:ext cx="132907" cy="25414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39AE53E-FE47-4299-8642-86A3B2F0D2F9}"/>
                </a:ext>
              </a:extLst>
            </p:cNvPr>
            <p:cNvGrpSpPr/>
            <p:nvPr/>
          </p:nvGrpSpPr>
          <p:grpSpPr>
            <a:xfrm>
              <a:off x="11402115" y="2744558"/>
              <a:ext cx="271898" cy="911907"/>
              <a:chOff x="6795501" y="2328530"/>
              <a:chExt cx="271898" cy="911907"/>
            </a:xfrm>
          </p:grpSpPr>
          <p:sp>
            <p:nvSpPr>
              <p:cNvPr id="53" name="Smiley Face 52">
                <a:extLst>
                  <a:ext uri="{FF2B5EF4-FFF2-40B4-BE49-F238E27FC236}">
                    <a16:creationId xmlns:a16="http://schemas.microsoft.com/office/drawing/2014/main" id="{495D40D5-50C4-4E87-8D46-9CE8A422D968}"/>
                  </a:ext>
                </a:extLst>
              </p:cNvPr>
              <p:cNvSpPr/>
              <p:nvPr/>
            </p:nvSpPr>
            <p:spPr>
              <a:xfrm>
                <a:off x="6801585" y="2328530"/>
                <a:ext cx="265814" cy="269266"/>
              </a:xfrm>
              <a:prstGeom prst="smileyFac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4" name="Straight Connector 53">
                <a:extLst>
                  <a:ext uri="{FF2B5EF4-FFF2-40B4-BE49-F238E27FC236}">
                    <a16:creationId xmlns:a16="http://schemas.microsoft.com/office/drawing/2014/main" id="{4D4F31BC-323C-4A52-9D90-DAF3391BDF82}"/>
                  </a:ext>
                </a:extLst>
              </p:cNvPr>
              <p:cNvCxnSpPr>
                <a:stCxn id="53" idx="4"/>
              </p:cNvCxnSpPr>
              <p:nvPr/>
            </p:nvCxnSpPr>
            <p:spPr>
              <a:xfrm>
                <a:off x="6934492" y="2597796"/>
                <a:ext cx="0" cy="3935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F90726-B920-487B-94EC-705381870989}"/>
                  </a:ext>
                </a:extLst>
              </p:cNvPr>
              <p:cNvCxnSpPr/>
              <p:nvPr/>
            </p:nvCxnSpPr>
            <p:spPr>
              <a:xfrm>
                <a:off x="6801585" y="2752022"/>
                <a:ext cx="2658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EA74E46-1D51-4582-8A4B-93A2B4345DCA}"/>
                  </a:ext>
                </a:extLst>
              </p:cNvPr>
              <p:cNvCxnSpPr/>
              <p:nvPr/>
            </p:nvCxnSpPr>
            <p:spPr>
              <a:xfrm flipH="1">
                <a:off x="6795501" y="2986288"/>
                <a:ext cx="132907" cy="2541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212C046-C935-42DF-BE58-19B52D82DE88}"/>
                  </a:ext>
                </a:extLst>
              </p:cNvPr>
              <p:cNvCxnSpPr/>
              <p:nvPr/>
            </p:nvCxnSpPr>
            <p:spPr>
              <a:xfrm>
                <a:off x="6934492" y="2986288"/>
                <a:ext cx="132907" cy="2541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674B4DC-284C-4BBC-A8C5-EF445B32AAF8}"/>
                </a:ext>
              </a:extLst>
            </p:cNvPr>
            <p:cNvGrpSpPr/>
            <p:nvPr/>
          </p:nvGrpSpPr>
          <p:grpSpPr>
            <a:xfrm>
              <a:off x="11402115" y="4381137"/>
              <a:ext cx="271898" cy="911907"/>
              <a:chOff x="6795501" y="2328530"/>
              <a:chExt cx="271898" cy="911907"/>
            </a:xfrm>
          </p:grpSpPr>
          <p:sp>
            <p:nvSpPr>
              <p:cNvPr id="48" name="Smiley Face 47">
                <a:extLst>
                  <a:ext uri="{FF2B5EF4-FFF2-40B4-BE49-F238E27FC236}">
                    <a16:creationId xmlns:a16="http://schemas.microsoft.com/office/drawing/2014/main" id="{3F3BEE90-BB3C-4570-8198-E21603D9B705}"/>
                  </a:ext>
                </a:extLst>
              </p:cNvPr>
              <p:cNvSpPr/>
              <p:nvPr/>
            </p:nvSpPr>
            <p:spPr>
              <a:xfrm>
                <a:off x="6801585" y="2328530"/>
                <a:ext cx="265814" cy="269266"/>
              </a:xfrm>
              <a:prstGeom prst="smileyFac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9" name="Straight Connector 48">
                <a:extLst>
                  <a:ext uri="{FF2B5EF4-FFF2-40B4-BE49-F238E27FC236}">
                    <a16:creationId xmlns:a16="http://schemas.microsoft.com/office/drawing/2014/main" id="{7118BD40-0BE9-438B-AC25-0B0B9361D2D3}"/>
                  </a:ext>
                </a:extLst>
              </p:cNvPr>
              <p:cNvCxnSpPr>
                <a:stCxn id="48" idx="4"/>
              </p:cNvCxnSpPr>
              <p:nvPr/>
            </p:nvCxnSpPr>
            <p:spPr>
              <a:xfrm>
                <a:off x="6934492" y="2597796"/>
                <a:ext cx="0" cy="3935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E571DFA-8196-4CD1-A4B7-0F15C5D71CE7}"/>
                  </a:ext>
                </a:extLst>
              </p:cNvPr>
              <p:cNvCxnSpPr/>
              <p:nvPr/>
            </p:nvCxnSpPr>
            <p:spPr>
              <a:xfrm>
                <a:off x="6801585" y="2752022"/>
                <a:ext cx="2658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FBE9DB2-819E-4035-99C9-D50E1CB9E9AA}"/>
                  </a:ext>
                </a:extLst>
              </p:cNvPr>
              <p:cNvCxnSpPr/>
              <p:nvPr/>
            </p:nvCxnSpPr>
            <p:spPr>
              <a:xfrm flipH="1">
                <a:off x="6795501" y="2986288"/>
                <a:ext cx="132907" cy="2541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7CDE60-A453-4720-8A58-7B141F8530C6}"/>
                  </a:ext>
                </a:extLst>
              </p:cNvPr>
              <p:cNvCxnSpPr/>
              <p:nvPr/>
            </p:nvCxnSpPr>
            <p:spPr>
              <a:xfrm>
                <a:off x="6934492" y="2986288"/>
                <a:ext cx="132907" cy="2541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F5C20697-3E41-42D2-907C-9E5C9538D507}"/>
                </a:ext>
              </a:extLst>
            </p:cNvPr>
            <p:cNvSpPr txBox="1"/>
            <p:nvPr/>
          </p:nvSpPr>
          <p:spPr>
            <a:xfrm>
              <a:off x="6564799" y="3322288"/>
              <a:ext cx="1093569" cy="369332"/>
            </a:xfrm>
            <a:prstGeom prst="rect">
              <a:avLst/>
            </a:prstGeom>
            <a:noFill/>
            <a:ln>
              <a:solidFill>
                <a:schemeClr val="bg1"/>
              </a:solidFill>
            </a:ln>
          </p:spPr>
          <p:txBody>
            <a:bodyPr wrap="none" rtlCol="0">
              <a:spAutoFit/>
            </a:bodyPr>
            <a:lstStyle/>
            <a:p>
              <a:r>
                <a:rPr lang="en-GB">
                  <a:solidFill>
                    <a:schemeClr val="bg1"/>
                  </a:solidFill>
                </a:rPr>
                <a:t>Customer</a:t>
              </a:r>
            </a:p>
          </p:txBody>
        </p:sp>
        <p:sp>
          <p:nvSpPr>
            <p:cNvPr id="21" name="TextBox 20">
              <a:extLst>
                <a:ext uri="{FF2B5EF4-FFF2-40B4-BE49-F238E27FC236}">
                  <a16:creationId xmlns:a16="http://schemas.microsoft.com/office/drawing/2014/main" id="{7CE6919B-A2F5-4F3D-BBB3-036AB4383E80}"/>
                </a:ext>
              </a:extLst>
            </p:cNvPr>
            <p:cNvSpPr txBox="1"/>
            <p:nvPr/>
          </p:nvSpPr>
          <p:spPr>
            <a:xfrm>
              <a:off x="6758289" y="4747187"/>
              <a:ext cx="746295" cy="369332"/>
            </a:xfrm>
            <a:prstGeom prst="rect">
              <a:avLst/>
            </a:prstGeom>
            <a:noFill/>
            <a:ln>
              <a:solidFill>
                <a:schemeClr val="bg1"/>
              </a:solidFill>
            </a:ln>
          </p:spPr>
          <p:txBody>
            <a:bodyPr wrap="none" rtlCol="0">
              <a:spAutoFit/>
            </a:bodyPr>
            <a:lstStyle/>
            <a:p>
              <a:r>
                <a:rPr lang="en-GB">
                  <a:solidFill>
                    <a:schemeClr val="bg1"/>
                  </a:solidFill>
                </a:rPr>
                <a:t>Picker</a:t>
              </a:r>
            </a:p>
          </p:txBody>
        </p:sp>
        <p:sp>
          <p:nvSpPr>
            <p:cNvPr id="22" name="TextBox 21">
              <a:extLst>
                <a:ext uri="{FF2B5EF4-FFF2-40B4-BE49-F238E27FC236}">
                  <a16:creationId xmlns:a16="http://schemas.microsoft.com/office/drawing/2014/main" id="{E530C752-5519-4AE5-83B8-4EA090093446}"/>
                </a:ext>
              </a:extLst>
            </p:cNvPr>
            <p:cNvSpPr txBox="1"/>
            <p:nvPr/>
          </p:nvSpPr>
          <p:spPr>
            <a:xfrm>
              <a:off x="6632412" y="6311900"/>
              <a:ext cx="970779" cy="369332"/>
            </a:xfrm>
            <a:prstGeom prst="rect">
              <a:avLst/>
            </a:prstGeom>
            <a:noFill/>
            <a:ln>
              <a:solidFill>
                <a:schemeClr val="bg1"/>
              </a:solidFill>
            </a:ln>
          </p:spPr>
          <p:txBody>
            <a:bodyPr wrap="none" rtlCol="0">
              <a:spAutoFit/>
            </a:bodyPr>
            <a:lstStyle/>
            <a:p>
              <a:r>
                <a:rPr lang="en-GB">
                  <a:solidFill>
                    <a:schemeClr val="bg1"/>
                  </a:solidFill>
                </a:rPr>
                <a:t>Logistics</a:t>
              </a:r>
            </a:p>
          </p:txBody>
        </p:sp>
        <p:sp>
          <p:nvSpPr>
            <p:cNvPr id="23" name="TextBox 22">
              <a:extLst>
                <a:ext uri="{FF2B5EF4-FFF2-40B4-BE49-F238E27FC236}">
                  <a16:creationId xmlns:a16="http://schemas.microsoft.com/office/drawing/2014/main" id="{49AFF8AB-D18D-406B-959F-6EAD2FD5C0A8}"/>
                </a:ext>
              </a:extLst>
            </p:cNvPr>
            <p:cNvSpPr txBox="1"/>
            <p:nvPr/>
          </p:nvSpPr>
          <p:spPr>
            <a:xfrm>
              <a:off x="10867015" y="3743856"/>
              <a:ext cx="757900" cy="369332"/>
            </a:xfrm>
            <a:prstGeom prst="rect">
              <a:avLst/>
            </a:prstGeom>
            <a:noFill/>
            <a:ln>
              <a:solidFill>
                <a:schemeClr val="bg1"/>
              </a:solidFill>
            </a:ln>
          </p:spPr>
          <p:txBody>
            <a:bodyPr wrap="none" rtlCol="0">
              <a:spAutoFit/>
            </a:bodyPr>
            <a:lstStyle/>
            <a:p>
              <a:r>
                <a:rPr lang="en-GB">
                  <a:solidFill>
                    <a:schemeClr val="bg1"/>
                  </a:solidFill>
                </a:rPr>
                <a:t>Driver</a:t>
              </a:r>
            </a:p>
          </p:txBody>
        </p:sp>
        <p:sp>
          <p:nvSpPr>
            <p:cNvPr id="24" name="TextBox 23">
              <a:extLst>
                <a:ext uri="{FF2B5EF4-FFF2-40B4-BE49-F238E27FC236}">
                  <a16:creationId xmlns:a16="http://schemas.microsoft.com/office/drawing/2014/main" id="{46C09785-2CA4-4A3D-8676-BF20CA4F50CE}"/>
                </a:ext>
              </a:extLst>
            </p:cNvPr>
            <p:cNvSpPr txBox="1"/>
            <p:nvPr/>
          </p:nvSpPr>
          <p:spPr>
            <a:xfrm>
              <a:off x="10701454" y="5483599"/>
              <a:ext cx="1041439" cy="369332"/>
            </a:xfrm>
            <a:prstGeom prst="rect">
              <a:avLst/>
            </a:prstGeom>
            <a:noFill/>
            <a:ln>
              <a:solidFill>
                <a:schemeClr val="bg1"/>
              </a:solidFill>
            </a:ln>
          </p:spPr>
          <p:txBody>
            <a:bodyPr wrap="none" rtlCol="0">
              <a:spAutoFit/>
            </a:bodyPr>
            <a:lstStyle/>
            <a:p>
              <a:r>
                <a:rPr lang="en-GB">
                  <a:solidFill>
                    <a:schemeClr val="bg1"/>
                  </a:solidFill>
                </a:rPr>
                <a:t>Accounts</a:t>
              </a:r>
            </a:p>
          </p:txBody>
        </p:sp>
        <p:grpSp>
          <p:nvGrpSpPr>
            <p:cNvPr id="25" name="Group 24">
              <a:extLst>
                <a:ext uri="{FF2B5EF4-FFF2-40B4-BE49-F238E27FC236}">
                  <a16:creationId xmlns:a16="http://schemas.microsoft.com/office/drawing/2014/main" id="{547D618D-DDA4-4E1C-8002-FB916D071744}"/>
                </a:ext>
              </a:extLst>
            </p:cNvPr>
            <p:cNvGrpSpPr/>
            <p:nvPr/>
          </p:nvGrpSpPr>
          <p:grpSpPr>
            <a:xfrm>
              <a:off x="8229876" y="2577142"/>
              <a:ext cx="1138869" cy="749738"/>
              <a:chOff x="8229876" y="2577142"/>
              <a:chExt cx="1138869" cy="749738"/>
            </a:xfrm>
          </p:grpSpPr>
          <p:sp>
            <p:nvSpPr>
              <p:cNvPr id="46" name="Oval 45">
                <a:extLst>
                  <a:ext uri="{FF2B5EF4-FFF2-40B4-BE49-F238E27FC236}">
                    <a16:creationId xmlns:a16="http://schemas.microsoft.com/office/drawing/2014/main" id="{CF563563-71C6-4869-9A08-1DDDFA13E8BB}"/>
                  </a:ext>
                </a:extLst>
              </p:cNvPr>
              <p:cNvSpPr/>
              <p:nvPr/>
            </p:nvSpPr>
            <p:spPr>
              <a:xfrm>
                <a:off x="8229876" y="2577142"/>
                <a:ext cx="1138869" cy="749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a:extLst>
                  <a:ext uri="{FF2B5EF4-FFF2-40B4-BE49-F238E27FC236}">
                    <a16:creationId xmlns:a16="http://schemas.microsoft.com/office/drawing/2014/main" id="{6F9A9104-B880-4C5E-B25F-632511E89E86}"/>
                  </a:ext>
                </a:extLst>
              </p:cNvPr>
              <p:cNvSpPr txBox="1"/>
              <p:nvPr/>
            </p:nvSpPr>
            <p:spPr>
              <a:xfrm>
                <a:off x="8442774" y="2639524"/>
                <a:ext cx="745831" cy="646331"/>
              </a:xfrm>
              <a:prstGeom prst="rect">
                <a:avLst/>
              </a:prstGeom>
              <a:noFill/>
            </p:spPr>
            <p:txBody>
              <a:bodyPr wrap="square" rtlCol="0">
                <a:spAutoFit/>
              </a:bodyPr>
              <a:lstStyle/>
              <a:p>
                <a:r>
                  <a:rPr lang="en-GB"/>
                  <a:t>Place </a:t>
                </a:r>
              </a:p>
              <a:p>
                <a:r>
                  <a:rPr lang="en-GB"/>
                  <a:t>order</a:t>
                </a:r>
              </a:p>
            </p:txBody>
          </p:sp>
        </p:grpSp>
        <p:grpSp>
          <p:nvGrpSpPr>
            <p:cNvPr id="26" name="Group 25">
              <a:extLst>
                <a:ext uri="{FF2B5EF4-FFF2-40B4-BE49-F238E27FC236}">
                  <a16:creationId xmlns:a16="http://schemas.microsoft.com/office/drawing/2014/main" id="{5A8616FB-01A5-49D5-980B-FCF004155692}"/>
                </a:ext>
              </a:extLst>
            </p:cNvPr>
            <p:cNvGrpSpPr/>
            <p:nvPr/>
          </p:nvGrpSpPr>
          <p:grpSpPr>
            <a:xfrm>
              <a:off x="8162609" y="3633605"/>
              <a:ext cx="1138869" cy="749738"/>
              <a:chOff x="8229876" y="2577142"/>
              <a:chExt cx="1138869" cy="749738"/>
            </a:xfrm>
          </p:grpSpPr>
          <p:sp>
            <p:nvSpPr>
              <p:cNvPr id="44" name="Oval 43">
                <a:extLst>
                  <a:ext uri="{FF2B5EF4-FFF2-40B4-BE49-F238E27FC236}">
                    <a16:creationId xmlns:a16="http://schemas.microsoft.com/office/drawing/2014/main" id="{83BAF12B-ED98-4CB8-A522-ABB9C18F52C0}"/>
                  </a:ext>
                </a:extLst>
              </p:cNvPr>
              <p:cNvSpPr/>
              <p:nvPr/>
            </p:nvSpPr>
            <p:spPr>
              <a:xfrm>
                <a:off x="8229876" y="2577142"/>
                <a:ext cx="1138869" cy="749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9AA813A6-C27B-4A21-90D7-CFAFF2A2E215}"/>
                  </a:ext>
                </a:extLst>
              </p:cNvPr>
              <p:cNvSpPr txBox="1"/>
              <p:nvPr/>
            </p:nvSpPr>
            <p:spPr>
              <a:xfrm>
                <a:off x="8442774" y="2639524"/>
                <a:ext cx="745831" cy="646331"/>
              </a:xfrm>
              <a:prstGeom prst="rect">
                <a:avLst/>
              </a:prstGeom>
              <a:noFill/>
            </p:spPr>
            <p:txBody>
              <a:bodyPr wrap="square" rtlCol="0">
                <a:spAutoFit/>
              </a:bodyPr>
              <a:lstStyle/>
              <a:p>
                <a:pPr algn="ctr"/>
                <a:r>
                  <a:rPr lang="en-GB"/>
                  <a:t>Pick </a:t>
                </a:r>
              </a:p>
              <a:p>
                <a:pPr algn="ctr"/>
                <a:r>
                  <a:rPr lang="en-GB"/>
                  <a:t>order</a:t>
                </a:r>
              </a:p>
            </p:txBody>
          </p:sp>
        </p:grpSp>
        <p:grpSp>
          <p:nvGrpSpPr>
            <p:cNvPr id="27" name="Group 26">
              <a:extLst>
                <a:ext uri="{FF2B5EF4-FFF2-40B4-BE49-F238E27FC236}">
                  <a16:creationId xmlns:a16="http://schemas.microsoft.com/office/drawing/2014/main" id="{01BE3CF2-DDFC-447B-897E-D4CE4DD9F940}"/>
                </a:ext>
              </a:extLst>
            </p:cNvPr>
            <p:cNvGrpSpPr/>
            <p:nvPr/>
          </p:nvGrpSpPr>
          <p:grpSpPr>
            <a:xfrm>
              <a:off x="8189617" y="4681750"/>
              <a:ext cx="1161170" cy="749738"/>
              <a:chOff x="8229876" y="2577142"/>
              <a:chExt cx="1161170" cy="749738"/>
            </a:xfrm>
          </p:grpSpPr>
          <p:sp>
            <p:nvSpPr>
              <p:cNvPr id="42" name="Oval 41">
                <a:extLst>
                  <a:ext uri="{FF2B5EF4-FFF2-40B4-BE49-F238E27FC236}">
                    <a16:creationId xmlns:a16="http://schemas.microsoft.com/office/drawing/2014/main" id="{2DA7F6A4-F0BF-4F43-9B1B-0F7910A10A5B}"/>
                  </a:ext>
                </a:extLst>
              </p:cNvPr>
              <p:cNvSpPr/>
              <p:nvPr/>
            </p:nvSpPr>
            <p:spPr>
              <a:xfrm>
                <a:off x="8229876" y="2577142"/>
                <a:ext cx="1138869" cy="749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12C6F735-4DDD-415F-B5F3-920561DBED10}"/>
                  </a:ext>
                </a:extLst>
              </p:cNvPr>
              <p:cNvSpPr txBox="1"/>
              <p:nvPr/>
            </p:nvSpPr>
            <p:spPr>
              <a:xfrm>
                <a:off x="8246093" y="2672977"/>
                <a:ext cx="1144953" cy="646331"/>
              </a:xfrm>
              <a:prstGeom prst="rect">
                <a:avLst/>
              </a:prstGeom>
              <a:noFill/>
            </p:spPr>
            <p:txBody>
              <a:bodyPr wrap="square" rtlCol="0">
                <a:spAutoFit/>
              </a:bodyPr>
              <a:lstStyle/>
              <a:p>
                <a:pPr algn="ctr"/>
                <a:r>
                  <a:rPr lang="en-GB"/>
                  <a:t>Despatch </a:t>
                </a:r>
              </a:p>
              <a:p>
                <a:pPr algn="ctr"/>
                <a:r>
                  <a:rPr lang="en-GB"/>
                  <a:t>order</a:t>
                </a:r>
              </a:p>
            </p:txBody>
          </p:sp>
        </p:grpSp>
        <p:grpSp>
          <p:nvGrpSpPr>
            <p:cNvPr id="28" name="Group 27">
              <a:extLst>
                <a:ext uri="{FF2B5EF4-FFF2-40B4-BE49-F238E27FC236}">
                  <a16:creationId xmlns:a16="http://schemas.microsoft.com/office/drawing/2014/main" id="{4DFB6DB3-FACE-4DDC-A99F-3228359727D7}"/>
                </a:ext>
              </a:extLst>
            </p:cNvPr>
            <p:cNvGrpSpPr/>
            <p:nvPr/>
          </p:nvGrpSpPr>
          <p:grpSpPr>
            <a:xfrm>
              <a:off x="9651817" y="3174335"/>
              <a:ext cx="1138869" cy="749738"/>
              <a:chOff x="8229876" y="2577142"/>
              <a:chExt cx="1138869" cy="749738"/>
            </a:xfrm>
          </p:grpSpPr>
          <p:sp>
            <p:nvSpPr>
              <p:cNvPr id="40" name="Oval 39">
                <a:extLst>
                  <a:ext uri="{FF2B5EF4-FFF2-40B4-BE49-F238E27FC236}">
                    <a16:creationId xmlns:a16="http://schemas.microsoft.com/office/drawing/2014/main" id="{A95C856D-D2E0-4556-99BE-52448E35B410}"/>
                  </a:ext>
                </a:extLst>
              </p:cNvPr>
              <p:cNvSpPr/>
              <p:nvPr/>
            </p:nvSpPr>
            <p:spPr>
              <a:xfrm>
                <a:off x="8229876" y="2577142"/>
                <a:ext cx="1138869" cy="749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760F6030-6310-4EAD-B475-F1B993F1046E}"/>
                  </a:ext>
                </a:extLst>
              </p:cNvPr>
              <p:cNvSpPr txBox="1"/>
              <p:nvPr/>
            </p:nvSpPr>
            <p:spPr>
              <a:xfrm>
                <a:off x="8284727" y="2639524"/>
                <a:ext cx="1051030" cy="646331"/>
              </a:xfrm>
              <a:prstGeom prst="rect">
                <a:avLst/>
              </a:prstGeom>
              <a:noFill/>
            </p:spPr>
            <p:txBody>
              <a:bodyPr wrap="square" rtlCol="0">
                <a:spAutoFit/>
              </a:bodyPr>
              <a:lstStyle/>
              <a:p>
                <a:pPr algn="ctr"/>
                <a:r>
                  <a:rPr lang="en-GB"/>
                  <a:t>Record delivery</a:t>
                </a:r>
              </a:p>
            </p:txBody>
          </p:sp>
        </p:grpSp>
        <p:grpSp>
          <p:nvGrpSpPr>
            <p:cNvPr id="29" name="Group 28">
              <a:extLst>
                <a:ext uri="{FF2B5EF4-FFF2-40B4-BE49-F238E27FC236}">
                  <a16:creationId xmlns:a16="http://schemas.microsoft.com/office/drawing/2014/main" id="{3D7A69CE-ACC4-4045-B740-9309175F8A6C}"/>
                </a:ext>
              </a:extLst>
            </p:cNvPr>
            <p:cNvGrpSpPr/>
            <p:nvPr/>
          </p:nvGrpSpPr>
          <p:grpSpPr>
            <a:xfrm>
              <a:off x="9696885" y="4239916"/>
              <a:ext cx="1138869" cy="749738"/>
              <a:chOff x="8229876" y="2577142"/>
              <a:chExt cx="1138869" cy="749738"/>
            </a:xfrm>
          </p:grpSpPr>
          <p:sp>
            <p:nvSpPr>
              <p:cNvPr id="38" name="Oval 37">
                <a:extLst>
                  <a:ext uri="{FF2B5EF4-FFF2-40B4-BE49-F238E27FC236}">
                    <a16:creationId xmlns:a16="http://schemas.microsoft.com/office/drawing/2014/main" id="{E35F1325-8089-40B8-A501-0816D4E1FA1B}"/>
                  </a:ext>
                </a:extLst>
              </p:cNvPr>
              <p:cNvSpPr/>
              <p:nvPr/>
            </p:nvSpPr>
            <p:spPr>
              <a:xfrm>
                <a:off x="8229876" y="2577142"/>
                <a:ext cx="1138869" cy="749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6D7468D8-3D80-4F7A-BF1C-DDA583F7C039}"/>
                  </a:ext>
                </a:extLst>
              </p:cNvPr>
              <p:cNvSpPr txBox="1"/>
              <p:nvPr/>
            </p:nvSpPr>
            <p:spPr>
              <a:xfrm>
                <a:off x="8387019" y="2606071"/>
                <a:ext cx="847915" cy="646331"/>
              </a:xfrm>
              <a:prstGeom prst="rect">
                <a:avLst/>
              </a:prstGeom>
              <a:noFill/>
            </p:spPr>
            <p:txBody>
              <a:bodyPr wrap="square" rtlCol="0">
                <a:spAutoFit/>
              </a:bodyPr>
              <a:lstStyle/>
              <a:p>
                <a:pPr algn="ctr"/>
                <a:r>
                  <a:rPr lang="en-GB"/>
                  <a:t>Raise</a:t>
                </a:r>
              </a:p>
              <a:p>
                <a:pPr algn="ctr"/>
                <a:r>
                  <a:rPr lang="en-GB"/>
                  <a:t>invoice</a:t>
                </a:r>
              </a:p>
            </p:txBody>
          </p:sp>
        </p:grpSp>
        <p:cxnSp>
          <p:nvCxnSpPr>
            <p:cNvPr id="31" name="Straight Connector 30">
              <a:extLst>
                <a:ext uri="{FF2B5EF4-FFF2-40B4-BE49-F238E27FC236}">
                  <a16:creationId xmlns:a16="http://schemas.microsoft.com/office/drawing/2014/main" id="{55FB2270-22EC-47C8-88C8-529D6A827159}"/>
                </a:ext>
              </a:extLst>
            </p:cNvPr>
            <p:cNvCxnSpPr>
              <a:endCxn id="46" idx="2"/>
            </p:cNvCxnSpPr>
            <p:nvPr/>
          </p:nvCxnSpPr>
          <p:spPr>
            <a:xfrm>
              <a:off x="7370956" y="2879191"/>
              <a:ext cx="858920" cy="728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61595E0-DF19-426C-B301-C7E5C0A5B965}"/>
                </a:ext>
              </a:extLst>
            </p:cNvPr>
            <p:cNvCxnSpPr/>
            <p:nvPr/>
          </p:nvCxnSpPr>
          <p:spPr>
            <a:xfrm>
              <a:off x="7309023" y="4061897"/>
              <a:ext cx="860646" cy="154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271C003-5FD6-4830-B08B-A5CE59D495C3}"/>
                </a:ext>
              </a:extLst>
            </p:cNvPr>
            <p:cNvCxnSpPr/>
            <p:nvPr/>
          </p:nvCxnSpPr>
          <p:spPr>
            <a:xfrm flipV="1">
              <a:off x="7350200" y="5123782"/>
              <a:ext cx="844048" cy="578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A55323C-A80C-4688-AA9C-6A5D1DA92742}"/>
                </a:ext>
              </a:extLst>
            </p:cNvPr>
            <p:cNvCxnSpPr/>
            <p:nvPr/>
          </p:nvCxnSpPr>
          <p:spPr>
            <a:xfrm flipV="1">
              <a:off x="10470995" y="3060046"/>
              <a:ext cx="805931" cy="1623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369F06-9503-4610-B1D2-88D31AB5C9EE}"/>
                </a:ext>
              </a:extLst>
            </p:cNvPr>
            <p:cNvCxnSpPr/>
            <p:nvPr/>
          </p:nvCxnSpPr>
          <p:spPr>
            <a:xfrm>
              <a:off x="10828572" y="4658526"/>
              <a:ext cx="427238" cy="71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Smiley Face 77">
            <a:extLst>
              <a:ext uri="{FF2B5EF4-FFF2-40B4-BE49-F238E27FC236}">
                <a16:creationId xmlns:a16="http://schemas.microsoft.com/office/drawing/2014/main" id="{9CF34CDB-C55A-4ACE-B244-5F4E7AB60CB5}"/>
              </a:ext>
            </a:extLst>
          </p:cNvPr>
          <p:cNvSpPr/>
          <p:nvPr/>
        </p:nvSpPr>
        <p:spPr>
          <a:xfrm>
            <a:off x="8375691" y="888021"/>
            <a:ext cx="265814" cy="269266"/>
          </a:xfrm>
          <a:prstGeom prst="smileyFac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9" name="Straight Connector 78">
            <a:extLst>
              <a:ext uri="{FF2B5EF4-FFF2-40B4-BE49-F238E27FC236}">
                <a16:creationId xmlns:a16="http://schemas.microsoft.com/office/drawing/2014/main" id="{DD9E681B-276A-49B8-9132-DA404FAA1FB3}"/>
              </a:ext>
            </a:extLst>
          </p:cNvPr>
          <p:cNvCxnSpPr>
            <a:stCxn id="78" idx="4"/>
          </p:cNvCxnSpPr>
          <p:nvPr/>
        </p:nvCxnSpPr>
        <p:spPr>
          <a:xfrm>
            <a:off x="8508598" y="1157287"/>
            <a:ext cx="0" cy="39351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454494B-FC1A-407D-9550-877F7FE01E87}"/>
              </a:ext>
            </a:extLst>
          </p:cNvPr>
          <p:cNvCxnSpPr/>
          <p:nvPr/>
        </p:nvCxnSpPr>
        <p:spPr>
          <a:xfrm>
            <a:off x="8375691" y="1311513"/>
            <a:ext cx="26581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2D4A0E7-E21A-41E0-807A-B11401501335}"/>
              </a:ext>
            </a:extLst>
          </p:cNvPr>
          <p:cNvCxnSpPr/>
          <p:nvPr/>
        </p:nvCxnSpPr>
        <p:spPr>
          <a:xfrm flipH="1">
            <a:off x="8369607" y="1545779"/>
            <a:ext cx="132907" cy="25414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41B4BF5-933F-4A54-B0B6-5596A3CB8799}"/>
              </a:ext>
            </a:extLst>
          </p:cNvPr>
          <p:cNvCxnSpPr/>
          <p:nvPr/>
        </p:nvCxnSpPr>
        <p:spPr>
          <a:xfrm>
            <a:off x="8508598" y="1545779"/>
            <a:ext cx="132907" cy="25414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Smiley Face 82">
            <a:extLst>
              <a:ext uri="{FF2B5EF4-FFF2-40B4-BE49-F238E27FC236}">
                <a16:creationId xmlns:a16="http://schemas.microsoft.com/office/drawing/2014/main" id="{2E68EFF0-F338-4F02-A691-E4294C9AEDCB}"/>
              </a:ext>
            </a:extLst>
          </p:cNvPr>
          <p:cNvSpPr/>
          <p:nvPr/>
        </p:nvSpPr>
        <p:spPr>
          <a:xfrm>
            <a:off x="8275417" y="2608086"/>
            <a:ext cx="265814" cy="269266"/>
          </a:xfrm>
          <a:prstGeom prst="smileyFac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Straight Connector 83">
            <a:extLst>
              <a:ext uri="{FF2B5EF4-FFF2-40B4-BE49-F238E27FC236}">
                <a16:creationId xmlns:a16="http://schemas.microsoft.com/office/drawing/2014/main" id="{7B38F2AB-5515-42A9-9458-1D44D5892EDF}"/>
              </a:ext>
            </a:extLst>
          </p:cNvPr>
          <p:cNvCxnSpPr>
            <a:stCxn id="83" idx="4"/>
          </p:cNvCxnSpPr>
          <p:nvPr/>
        </p:nvCxnSpPr>
        <p:spPr>
          <a:xfrm>
            <a:off x="8408324" y="2877352"/>
            <a:ext cx="0" cy="39351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766406-26DA-4334-B551-4439E7D6FB8C}"/>
              </a:ext>
            </a:extLst>
          </p:cNvPr>
          <p:cNvCxnSpPr/>
          <p:nvPr/>
        </p:nvCxnSpPr>
        <p:spPr>
          <a:xfrm>
            <a:off x="8275417" y="3031578"/>
            <a:ext cx="26581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CC708C-B747-4A39-9453-B6DBE19ED838}"/>
              </a:ext>
            </a:extLst>
          </p:cNvPr>
          <p:cNvCxnSpPr/>
          <p:nvPr/>
        </p:nvCxnSpPr>
        <p:spPr>
          <a:xfrm flipH="1">
            <a:off x="8269333" y="3265844"/>
            <a:ext cx="132907" cy="25414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5141D0C-A2C0-4424-A176-9ED205DA3992}"/>
              </a:ext>
            </a:extLst>
          </p:cNvPr>
          <p:cNvCxnSpPr/>
          <p:nvPr/>
        </p:nvCxnSpPr>
        <p:spPr>
          <a:xfrm>
            <a:off x="8408324" y="3265844"/>
            <a:ext cx="132907" cy="25414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4B466E7-1118-41EC-94E5-7CBED354041F}"/>
              </a:ext>
            </a:extLst>
          </p:cNvPr>
          <p:cNvCxnSpPr>
            <a:cxnSpLocks/>
          </p:cNvCxnSpPr>
          <p:nvPr/>
        </p:nvCxnSpPr>
        <p:spPr>
          <a:xfrm>
            <a:off x="7903671" y="1309701"/>
            <a:ext cx="4890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774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1A6EDF69-316A-4EB3-B327-5684F87FF92F}"/>
              </a:ext>
            </a:extLst>
          </p:cNvPr>
          <p:cNvPicPr>
            <a:picLocks noChangeAspect="1"/>
          </p:cNvPicPr>
          <p:nvPr/>
        </p:nvPicPr>
        <p:blipFill rotWithShape="1">
          <a:blip r:embed="rId3"/>
          <a:srcRect l="6631" r="56923" b="-1"/>
          <a:stretch/>
        </p:blipFill>
        <p:spPr>
          <a:xfrm>
            <a:off x="5397293" y="0"/>
            <a:ext cx="3744420" cy="6857990"/>
          </a:xfrm>
          <a:prstGeom prst="rect">
            <a:avLst/>
          </a:prstGeom>
          <a:effectLst/>
        </p:spPr>
      </p:pic>
      <p:graphicFrame>
        <p:nvGraphicFramePr>
          <p:cNvPr id="36" name="Content Placeholder 2">
            <a:extLst>
              <a:ext uri="{FF2B5EF4-FFF2-40B4-BE49-F238E27FC236}">
                <a16:creationId xmlns:a16="http://schemas.microsoft.com/office/drawing/2014/main" id="{6F59DC2B-9EC2-4A20-A09B-436EA8E6863F}"/>
              </a:ext>
            </a:extLst>
          </p:cNvPr>
          <p:cNvGraphicFramePr>
            <a:graphicFrameLocks noGrp="1"/>
          </p:cNvGraphicFramePr>
          <p:nvPr>
            <p:ph idx="1"/>
            <p:extLst>
              <p:ext uri="{D42A27DB-BD31-4B8C-83A1-F6EECF244321}">
                <p14:modId xmlns:p14="http://schemas.microsoft.com/office/powerpoint/2010/main" val="2335695777"/>
              </p:ext>
            </p:extLst>
          </p:nvPr>
        </p:nvGraphicFramePr>
        <p:xfrm>
          <a:off x="0" y="299082"/>
          <a:ext cx="5236080" cy="63874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5521552" y="0"/>
            <a:ext cx="1336448" cy="365125"/>
          </a:xfrm>
        </p:spPr>
        <p:txBody>
          <a:bodyPr>
            <a:normAutofit/>
          </a:bodyPr>
          <a:lstStyle/>
          <a:p>
            <a:pPr algn="l">
              <a:spcAft>
                <a:spcPts val="600"/>
              </a:spcAft>
            </a:pPr>
            <a:r>
              <a:rPr lang="en-GB" b="1"/>
              <a:t>www.justit.co.uk</a:t>
            </a:r>
          </a:p>
        </p:txBody>
      </p:sp>
      <p:sp>
        <p:nvSpPr>
          <p:cNvPr id="2" name="Title 1"/>
          <p:cNvSpPr>
            <a:spLocks noGrp="1"/>
          </p:cNvSpPr>
          <p:nvPr>
            <p:ph type="title"/>
          </p:nvPr>
        </p:nvSpPr>
        <p:spPr>
          <a:xfrm rot="19792180">
            <a:off x="5756744" y="1141752"/>
            <a:ext cx="3030091" cy="670562"/>
          </a:xfrm>
          <a:solidFill>
            <a:schemeClr val="bg1">
              <a:alpha val="43000"/>
            </a:schemeClr>
          </a:solidFill>
        </p:spPr>
        <p:txBody>
          <a:bodyPr>
            <a:normAutofit/>
          </a:bodyPr>
          <a:lstStyle/>
          <a:p>
            <a:r>
              <a:rPr lang="en-GB" sz="3500" b="1" noProof="0"/>
              <a:t>Design process</a:t>
            </a:r>
          </a:p>
        </p:txBody>
      </p:sp>
    </p:spTree>
    <p:extLst>
      <p:ext uri="{BB962C8B-B14F-4D97-AF65-F5344CB8AC3E}">
        <p14:creationId xmlns:p14="http://schemas.microsoft.com/office/powerpoint/2010/main" val="3711987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omputer script on a screen">
            <a:extLst>
              <a:ext uri="{FF2B5EF4-FFF2-40B4-BE49-F238E27FC236}">
                <a16:creationId xmlns:a16="http://schemas.microsoft.com/office/drawing/2014/main" id="{D3688E02-6ED9-44E2-97C5-FADBDAF56DDA}"/>
              </a:ext>
            </a:extLst>
          </p:cNvPr>
          <p:cNvPicPr>
            <a:picLocks noChangeAspect="1"/>
          </p:cNvPicPr>
          <p:nvPr/>
        </p:nvPicPr>
        <p:blipFill rotWithShape="1">
          <a:blip r:embed="rId2"/>
          <a:srcRect r="29412" b="-1"/>
          <a:stretch/>
        </p:blipFill>
        <p:spPr>
          <a:xfrm>
            <a:off x="1891767" y="10"/>
            <a:ext cx="7252231"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3DAB176-E713-4D18-A2CF-3CE8416502AE}"/>
              </a:ext>
            </a:extLst>
          </p:cNvPr>
          <p:cNvSpPr/>
          <p:nvPr/>
        </p:nvSpPr>
        <p:spPr>
          <a:xfrm>
            <a:off x="413444" y="3163862"/>
            <a:ext cx="2866641" cy="365125"/>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700"/>
              <a:t>Technical design document</a:t>
            </a:r>
          </a:p>
        </p:txBody>
      </p:sp>
      <p:sp>
        <p:nvSpPr>
          <p:cNvPr id="4" name="Footer Placeholder 3">
            <a:extLst>
              <a:ext uri="{FF2B5EF4-FFF2-40B4-BE49-F238E27FC236}">
                <a16:creationId xmlns:a16="http://schemas.microsoft.com/office/drawing/2014/main" id="{F5B66F91-72F2-4BD5-AD91-3081399B945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www.justit.co.uk</a:t>
            </a:r>
          </a:p>
        </p:txBody>
      </p:sp>
      <p:sp>
        <p:nvSpPr>
          <p:cNvPr id="7" name="Rectangle 6">
            <a:extLst>
              <a:ext uri="{FF2B5EF4-FFF2-40B4-BE49-F238E27FC236}">
                <a16:creationId xmlns:a16="http://schemas.microsoft.com/office/drawing/2014/main" id="{9007BAEC-A6BD-4461-B9AD-6E03989E5242}"/>
              </a:ext>
            </a:extLst>
          </p:cNvPr>
          <p:cNvSpPr/>
          <p:nvPr/>
        </p:nvSpPr>
        <p:spPr>
          <a:xfrm>
            <a:off x="-371618" y="0"/>
            <a:ext cx="4436766" cy="2585323"/>
          </a:xfrm>
          <a:prstGeom prst="rect">
            <a:avLst/>
          </a:prstGeom>
          <a:noFill/>
        </p:spPr>
        <p:txBody>
          <a:bodyPr wrap="square" lIns="91440" tIns="45720" rIns="91440" bIns="45720">
            <a:spAutoFit/>
          </a:bodyPr>
          <a:lstStyle/>
          <a:p>
            <a:pPr algn="ctr"/>
            <a:r>
              <a:rPr lang="en-US" sz="5400" noProof="0">
                <a:pattFill prst="wdUpDiag">
                  <a:fgClr>
                    <a:srgbClr val="0070C0"/>
                  </a:fgClr>
                  <a:bgClr>
                    <a:schemeClr val="accent5">
                      <a:lumMod val="60000"/>
                      <a:lumOff val="40000"/>
                    </a:schemeClr>
                  </a:bgClr>
                </a:pattFill>
              </a:rPr>
              <a:t>Software design specification</a:t>
            </a:r>
            <a:endParaRPr lang="en-US" sz="5400" b="1" cap="none" spc="0">
              <a:ln w="12700">
                <a:solidFill>
                  <a:schemeClr val="accent5"/>
                </a:solidFill>
                <a:prstDash val="solid"/>
              </a:ln>
              <a:pattFill prst="wdUpDiag">
                <a:fgClr>
                  <a:srgbClr val="0070C0"/>
                </a:fgClr>
                <a:bgClr>
                  <a:schemeClr val="accent5">
                    <a:lumMod val="60000"/>
                    <a:lumOff val="40000"/>
                  </a:schemeClr>
                </a:bgClr>
              </a:pattFill>
              <a:effectLst/>
            </a:endParaRPr>
          </a:p>
        </p:txBody>
      </p:sp>
    </p:spTree>
    <p:extLst>
      <p:ext uri="{BB962C8B-B14F-4D97-AF65-F5344CB8AC3E}">
        <p14:creationId xmlns:p14="http://schemas.microsoft.com/office/powerpoint/2010/main" val="3483008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321733"/>
            <a:ext cx="8680116"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4109417"/>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028950" y="6159710"/>
            <a:ext cx="30861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www.justit.co.uk</a:t>
            </a:r>
          </a:p>
        </p:txBody>
      </p:sp>
      <p:grpSp>
        <p:nvGrpSpPr>
          <p:cNvPr id="55" name="Group 54">
            <a:extLst>
              <a:ext uri="{FF2B5EF4-FFF2-40B4-BE49-F238E27FC236}">
                <a16:creationId xmlns:a16="http://schemas.microsoft.com/office/drawing/2014/main" id="{484871E7-0DAE-438A-9D33-6F07008AB904}"/>
              </a:ext>
            </a:extLst>
          </p:cNvPr>
          <p:cNvGrpSpPr/>
          <p:nvPr/>
        </p:nvGrpSpPr>
        <p:grpSpPr>
          <a:xfrm>
            <a:off x="395536" y="2190404"/>
            <a:ext cx="5369566" cy="2167795"/>
            <a:chOff x="467544" y="1446213"/>
            <a:chExt cx="5369566" cy="2167795"/>
          </a:xfrm>
        </p:grpSpPr>
        <p:sp>
          <p:nvSpPr>
            <p:cNvPr id="57" name="TextBox 56">
              <a:extLst>
                <a:ext uri="{FF2B5EF4-FFF2-40B4-BE49-F238E27FC236}">
                  <a16:creationId xmlns:a16="http://schemas.microsoft.com/office/drawing/2014/main" id="{86084E3A-AEA3-4715-8E98-C2535117EC36}"/>
                </a:ext>
              </a:extLst>
            </p:cNvPr>
            <p:cNvSpPr txBox="1"/>
            <p:nvPr/>
          </p:nvSpPr>
          <p:spPr>
            <a:xfrm>
              <a:off x="2884782" y="1813424"/>
              <a:ext cx="2295872" cy="369332"/>
            </a:xfrm>
            <a:prstGeom prst="rect">
              <a:avLst/>
            </a:prstGeom>
            <a:noFill/>
          </p:spPr>
          <p:txBody>
            <a:bodyPr wrap="square" rtlCol="0">
              <a:spAutoFit/>
            </a:bodyPr>
            <a:lstStyle/>
            <a:p>
              <a:r>
                <a:rPr lang="en-GB"/>
                <a:t>Software Design Team</a:t>
              </a:r>
            </a:p>
          </p:txBody>
        </p:sp>
        <p:pic>
          <p:nvPicPr>
            <p:cNvPr id="58" name="Picture 5">
              <a:extLst>
                <a:ext uri="{FF2B5EF4-FFF2-40B4-BE49-F238E27FC236}">
                  <a16:creationId xmlns:a16="http://schemas.microsoft.com/office/drawing/2014/main" id="{B2319C97-F613-4B2F-86D0-DB758CADD3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8426" y="1544168"/>
              <a:ext cx="2074203" cy="9839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6">
              <a:extLst>
                <a:ext uri="{FF2B5EF4-FFF2-40B4-BE49-F238E27FC236}">
                  <a16:creationId xmlns:a16="http://schemas.microsoft.com/office/drawing/2014/main" id="{3B409480-8E1B-4AB4-B534-9FAA0F981A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2180" y="2655392"/>
              <a:ext cx="1029078" cy="871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 name="Rectangle 60">
              <a:extLst>
                <a:ext uri="{FF2B5EF4-FFF2-40B4-BE49-F238E27FC236}">
                  <a16:creationId xmlns:a16="http://schemas.microsoft.com/office/drawing/2014/main" id="{FB13E205-6FF3-4B30-9969-B270595C30A7}"/>
                </a:ext>
              </a:extLst>
            </p:cNvPr>
            <p:cNvSpPr/>
            <p:nvPr/>
          </p:nvSpPr>
          <p:spPr>
            <a:xfrm>
              <a:off x="467544" y="1446213"/>
              <a:ext cx="5369566" cy="21677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2" name="Group 61">
            <a:extLst>
              <a:ext uri="{FF2B5EF4-FFF2-40B4-BE49-F238E27FC236}">
                <a16:creationId xmlns:a16="http://schemas.microsoft.com/office/drawing/2014/main" id="{189FD025-9C44-4F50-9789-C9BCE136013F}"/>
              </a:ext>
            </a:extLst>
          </p:cNvPr>
          <p:cNvGrpSpPr/>
          <p:nvPr/>
        </p:nvGrpSpPr>
        <p:grpSpPr>
          <a:xfrm>
            <a:off x="395536" y="142579"/>
            <a:ext cx="5455988" cy="1953466"/>
            <a:chOff x="196132" y="44624"/>
            <a:chExt cx="5455988" cy="1953466"/>
          </a:xfrm>
        </p:grpSpPr>
        <p:pic>
          <p:nvPicPr>
            <p:cNvPr id="63" name="Picture 2">
              <a:extLst>
                <a:ext uri="{FF2B5EF4-FFF2-40B4-BE49-F238E27FC236}">
                  <a16:creationId xmlns:a16="http://schemas.microsoft.com/office/drawing/2014/main" id="{AEC20E79-C09B-41D4-A483-1D7FD679BA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505" y="892958"/>
              <a:ext cx="771337" cy="1105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4" name="TextBox 63">
              <a:extLst>
                <a:ext uri="{FF2B5EF4-FFF2-40B4-BE49-F238E27FC236}">
                  <a16:creationId xmlns:a16="http://schemas.microsoft.com/office/drawing/2014/main" id="{001059E0-E543-4A33-9869-E3E2EE6044B3}"/>
                </a:ext>
              </a:extLst>
            </p:cNvPr>
            <p:cNvSpPr txBox="1"/>
            <p:nvPr/>
          </p:nvSpPr>
          <p:spPr>
            <a:xfrm>
              <a:off x="1899846" y="1100755"/>
              <a:ext cx="3752274" cy="369332"/>
            </a:xfrm>
            <a:prstGeom prst="rect">
              <a:avLst/>
            </a:prstGeom>
            <a:noFill/>
          </p:spPr>
          <p:txBody>
            <a:bodyPr wrap="square" rtlCol="0">
              <a:spAutoFit/>
            </a:bodyPr>
            <a:lstStyle/>
            <a:p>
              <a:r>
                <a:rPr lang="en-GB"/>
                <a:t>Software Requirements Specification</a:t>
              </a:r>
            </a:p>
          </p:txBody>
        </p:sp>
        <p:sp>
          <p:nvSpPr>
            <p:cNvPr id="66" name="TextBox 65">
              <a:extLst>
                <a:ext uri="{FF2B5EF4-FFF2-40B4-BE49-F238E27FC236}">
                  <a16:creationId xmlns:a16="http://schemas.microsoft.com/office/drawing/2014/main" id="{B7EF615D-A206-4B31-B326-0F95DF48801C}"/>
                </a:ext>
              </a:extLst>
            </p:cNvPr>
            <p:cNvSpPr txBox="1"/>
            <p:nvPr/>
          </p:nvSpPr>
          <p:spPr>
            <a:xfrm>
              <a:off x="2420144" y="330227"/>
              <a:ext cx="1863824" cy="369332"/>
            </a:xfrm>
            <a:prstGeom prst="rect">
              <a:avLst/>
            </a:prstGeom>
            <a:noFill/>
          </p:spPr>
          <p:txBody>
            <a:bodyPr wrap="square" rtlCol="0">
              <a:spAutoFit/>
            </a:bodyPr>
            <a:lstStyle/>
            <a:p>
              <a:r>
                <a:rPr lang="en-GB"/>
                <a:t>Business Analyst</a:t>
              </a:r>
            </a:p>
          </p:txBody>
        </p:sp>
        <p:pic>
          <p:nvPicPr>
            <p:cNvPr id="68" name="Picture 10">
              <a:extLst>
                <a:ext uri="{FF2B5EF4-FFF2-40B4-BE49-F238E27FC236}">
                  <a16:creationId xmlns:a16="http://schemas.microsoft.com/office/drawing/2014/main" id="{DACC6185-EC33-434C-B4E0-0AEF660A3D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9462" y="189539"/>
              <a:ext cx="829306" cy="650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0" name="Rectangle 69">
              <a:extLst>
                <a:ext uri="{FF2B5EF4-FFF2-40B4-BE49-F238E27FC236}">
                  <a16:creationId xmlns:a16="http://schemas.microsoft.com/office/drawing/2014/main" id="{113C3553-831E-4FBC-BAD0-3E5CB9203E75}"/>
                </a:ext>
              </a:extLst>
            </p:cNvPr>
            <p:cNvSpPr/>
            <p:nvPr/>
          </p:nvSpPr>
          <p:spPr>
            <a:xfrm>
              <a:off x="196132" y="44624"/>
              <a:ext cx="5369566" cy="19534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2" name="Group 71">
            <a:extLst>
              <a:ext uri="{FF2B5EF4-FFF2-40B4-BE49-F238E27FC236}">
                <a16:creationId xmlns:a16="http://schemas.microsoft.com/office/drawing/2014/main" id="{43D65F13-618C-48CB-A288-F0A20F9AFF1A}"/>
              </a:ext>
            </a:extLst>
          </p:cNvPr>
          <p:cNvGrpSpPr/>
          <p:nvPr/>
        </p:nvGrpSpPr>
        <p:grpSpPr>
          <a:xfrm>
            <a:off x="395536" y="4437112"/>
            <a:ext cx="5369566" cy="2160240"/>
            <a:chOff x="196132" y="4437112"/>
            <a:chExt cx="5369566" cy="2160240"/>
          </a:xfrm>
        </p:grpSpPr>
        <p:pic>
          <p:nvPicPr>
            <p:cNvPr id="75" name="Picture 7">
              <a:extLst>
                <a:ext uri="{FF2B5EF4-FFF2-40B4-BE49-F238E27FC236}">
                  <a16:creationId xmlns:a16="http://schemas.microsoft.com/office/drawing/2014/main" id="{A43BE40B-FD08-46E8-86E8-ECAD73B017A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6754" y="4656140"/>
              <a:ext cx="1897105" cy="100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 name="Picture 9" descr="Image result for software product">
              <a:extLst>
                <a:ext uri="{FF2B5EF4-FFF2-40B4-BE49-F238E27FC236}">
                  <a16:creationId xmlns:a16="http://schemas.microsoft.com/office/drawing/2014/main" id="{D201801C-F58C-4466-A4D6-D30D294D5CE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3568" y="5750069"/>
              <a:ext cx="1507976" cy="79249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8941F3A2-2126-4FDE-B88A-F9B208DA7C31}"/>
                </a:ext>
              </a:extLst>
            </p:cNvPr>
            <p:cNvSpPr/>
            <p:nvPr/>
          </p:nvSpPr>
          <p:spPr>
            <a:xfrm>
              <a:off x="196132" y="4437112"/>
              <a:ext cx="5369566" cy="2160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1955E33E-9D58-407E-BBE5-82D8A9B24520}"/>
                </a:ext>
              </a:extLst>
            </p:cNvPr>
            <p:cNvSpPr txBox="1"/>
            <p:nvPr/>
          </p:nvSpPr>
          <p:spPr>
            <a:xfrm>
              <a:off x="2987824" y="5877272"/>
              <a:ext cx="2016224" cy="369332"/>
            </a:xfrm>
            <a:prstGeom prst="rect">
              <a:avLst/>
            </a:prstGeom>
            <a:noFill/>
          </p:spPr>
          <p:txBody>
            <a:bodyPr wrap="square" rtlCol="0">
              <a:spAutoFit/>
            </a:bodyPr>
            <a:lstStyle/>
            <a:p>
              <a:r>
                <a:rPr lang="en-GB"/>
                <a:t>Software Product</a:t>
              </a:r>
            </a:p>
          </p:txBody>
        </p:sp>
        <p:sp>
          <p:nvSpPr>
            <p:cNvPr id="79" name="TextBox 78">
              <a:extLst>
                <a:ext uri="{FF2B5EF4-FFF2-40B4-BE49-F238E27FC236}">
                  <a16:creationId xmlns:a16="http://schemas.microsoft.com/office/drawing/2014/main" id="{12D4E328-BE03-41A8-9BE4-B236E6151375}"/>
                </a:ext>
              </a:extLst>
            </p:cNvPr>
            <p:cNvSpPr txBox="1"/>
            <p:nvPr/>
          </p:nvSpPr>
          <p:spPr>
            <a:xfrm>
              <a:off x="2613370" y="4974302"/>
              <a:ext cx="2894734" cy="369332"/>
            </a:xfrm>
            <a:prstGeom prst="rect">
              <a:avLst/>
            </a:prstGeom>
            <a:noFill/>
          </p:spPr>
          <p:txBody>
            <a:bodyPr wrap="square" rtlCol="0">
              <a:spAutoFit/>
            </a:bodyPr>
            <a:lstStyle/>
            <a:p>
              <a:r>
                <a:rPr lang="en-GB"/>
                <a:t>Software Development Team</a:t>
              </a:r>
            </a:p>
          </p:txBody>
        </p:sp>
      </p:grpSp>
      <p:grpSp>
        <p:nvGrpSpPr>
          <p:cNvPr id="80" name="Group 79">
            <a:extLst>
              <a:ext uri="{FF2B5EF4-FFF2-40B4-BE49-F238E27FC236}">
                <a16:creationId xmlns:a16="http://schemas.microsoft.com/office/drawing/2014/main" id="{FD730A74-CEB6-48BF-AB83-A9FE68EC71EE}"/>
              </a:ext>
            </a:extLst>
          </p:cNvPr>
          <p:cNvGrpSpPr/>
          <p:nvPr/>
        </p:nvGrpSpPr>
        <p:grpSpPr>
          <a:xfrm>
            <a:off x="6499596" y="4437112"/>
            <a:ext cx="2304256" cy="2160240"/>
            <a:chOff x="6300192" y="4437112"/>
            <a:chExt cx="2304256" cy="2160240"/>
          </a:xfrm>
        </p:grpSpPr>
        <p:pic>
          <p:nvPicPr>
            <p:cNvPr id="81" name="Picture 3">
              <a:extLst>
                <a:ext uri="{FF2B5EF4-FFF2-40B4-BE49-F238E27FC236}">
                  <a16:creationId xmlns:a16="http://schemas.microsoft.com/office/drawing/2014/main" id="{7F590961-1373-429F-B640-649A0CB60C8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92013" y="5490585"/>
              <a:ext cx="1656184" cy="860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 name="Picture 4">
              <a:extLst>
                <a:ext uri="{FF2B5EF4-FFF2-40B4-BE49-F238E27FC236}">
                  <a16:creationId xmlns:a16="http://schemas.microsoft.com/office/drawing/2014/main" id="{A619BC7A-5879-4600-8482-707FBF09BE4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30118" y="4508933"/>
              <a:ext cx="479619" cy="808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 name="Rectangle 82">
              <a:extLst>
                <a:ext uri="{FF2B5EF4-FFF2-40B4-BE49-F238E27FC236}">
                  <a16:creationId xmlns:a16="http://schemas.microsoft.com/office/drawing/2014/main" id="{3E22D2AC-5119-40F6-8C97-17BC2CA5EABD}"/>
                </a:ext>
              </a:extLst>
            </p:cNvPr>
            <p:cNvSpPr/>
            <p:nvPr/>
          </p:nvSpPr>
          <p:spPr>
            <a:xfrm>
              <a:off x="6300192" y="4437112"/>
              <a:ext cx="2304256" cy="2160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4" name="Group 83">
            <a:extLst>
              <a:ext uri="{FF2B5EF4-FFF2-40B4-BE49-F238E27FC236}">
                <a16:creationId xmlns:a16="http://schemas.microsoft.com/office/drawing/2014/main" id="{08B9C7C3-3FAF-4F93-AE77-3532AFB50683}"/>
              </a:ext>
            </a:extLst>
          </p:cNvPr>
          <p:cNvGrpSpPr/>
          <p:nvPr/>
        </p:nvGrpSpPr>
        <p:grpSpPr>
          <a:xfrm>
            <a:off x="6499596" y="2190404"/>
            <a:ext cx="2304256" cy="2167795"/>
            <a:chOff x="6300192" y="2190403"/>
            <a:chExt cx="2304256" cy="2167795"/>
          </a:xfrm>
        </p:grpSpPr>
        <p:pic>
          <p:nvPicPr>
            <p:cNvPr id="85" name="Picture 3">
              <a:extLst>
                <a:ext uri="{FF2B5EF4-FFF2-40B4-BE49-F238E27FC236}">
                  <a16:creationId xmlns:a16="http://schemas.microsoft.com/office/drawing/2014/main" id="{130798FD-484C-4601-B8A0-1A15CFF2E40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57334" y="2422869"/>
              <a:ext cx="1125543" cy="638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6" name="Picture 2">
              <a:extLst>
                <a:ext uri="{FF2B5EF4-FFF2-40B4-BE49-F238E27FC236}">
                  <a16:creationId xmlns:a16="http://schemas.microsoft.com/office/drawing/2014/main" id="{DEC16E8C-A7CA-4C82-838C-EFC1B6C635C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35871" y="3162347"/>
              <a:ext cx="1247006" cy="1077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7" name="Rectangle 86">
              <a:extLst>
                <a:ext uri="{FF2B5EF4-FFF2-40B4-BE49-F238E27FC236}">
                  <a16:creationId xmlns:a16="http://schemas.microsoft.com/office/drawing/2014/main" id="{EFDD357D-09BF-43D9-AA0E-D4DCF159175C}"/>
                </a:ext>
              </a:extLst>
            </p:cNvPr>
            <p:cNvSpPr/>
            <p:nvPr/>
          </p:nvSpPr>
          <p:spPr>
            <a:xfrm>
              <a:off x="6300192" y="2190403"/>
              <a:ext cx="2304256" cy="21677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8" name="Group 87">
            <a:extLst>
              <a:ext uri="{FF2B5EF4-FFF2-40B4-BE49-F238E27FC236}">
                <a16:creationId xmlns:a16="http://schemas.microsoft.com/office/drawing/2014/main" id="{93D1C42B-DD29-4A95-B168-6ACE94B742D1}"/>
              </a:ext>
            </a:extLst>
          </p:cNvPr>
          <p:cNvGrpSpPr/>
          <p:nvPr/>
        </p:nvGrpSpPr>
        <p:grpSpPr>
          <a:xfrm>
            <a:off x="6499596" y="142579"/>
            <a:ext cx="2304256" cy="1953466"/>
            <a:chOff x="6300192" y="142579"/>
            <a:chExt cx="2304256" cy="1953466"/>
          </a:xfrm>
        </p:grpSpPr>
        <p:pic>
          <p:nvPicPr>
            <p:cNvPr id="89" name="Picture 4">
              <a:extLst>
                <a:ext uri="{FF2B5EF4-FFF2-40B4-BE49-F238E27FC236}">
                  <a16:creationId xmlns:a16="http://schemas.microsoft.com/office/drawing/2014/main" id="{9F43D982-48DD-4346-90EE-616BBB69855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99353" y="660984"/>
              <a:ext cx="1441503" cy="930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0" name="Rectangle 89">
              <a:extLst>
                <a:ext uri="{FF2B5EF4-FFF2-40B4-BE49-F238E27FC236}">
                  <a16:creationId xmlns:a16="http://schemas.microsoft.com/office/drawing/2014/main" id="{EC1CF5A6-652C-4994-8328-EFB453D46DBD}"/>
                </a:ext>
              </a:extLst>
            </p:cNvPr>
            <p:cNvSpPr/>
            <p:nvPr/>
          </p:nvSpPr>
          <p:spPr>
            <a:xfrm>
              <a:off x="6300192" y="142579"/>
              <a:ext cx="2304256" cy="19534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1" name="Down Arrow 19">
            <a:extLst>
              <a:ext uri="{FF2B5EF4-FFF2-40B4-BE49-F238E27FC236}">
                <a16:creationId xmlns:a16="http://schemas.microsoft.com/office/drawing/2014/main" id="{E8F31252-AFE5-407F-BA05-8BB65E3FC409}"/>
              </a:ext>
            </a:extLst>
          </p:cNvPr>
          <p:cNvSpPr/>
          <p:nvPr/>
        </p:nvSpPr>
        <p:spPr>
          <a:xfrm>
            <a:off x="5787696" y="992870"/>
            <a:ext cx="588372" cy="41167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Down Arrow 31">
            <a:extLst>
              <a:ext uri="{FF2B5EF4-FFF2-40B4-BE49-F238E27FC236}">
                <a16:creationId xmlns:a16="http://schemas.microsoft.com/office/drawing/2014/main" id="{CBC6F0C3-6EFC-4545-8450-F9912A41C3B8}"/>
              </a:ext>
            </a:extLst>
          </p:cNvPr>
          <p:cNvSpPr/>
          <p:nvPr/>
        </p:nvSpPr>
        <p:spPr>
          <a:xfrm>
            <a:off x="5787696" y="3146886"/>
            <a:ext cx="662925" cy="43232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E6021298-D761-47DD-99FA-6D449121A395}"/>
              </a:ext>
            </a:extLst>
          </p:cNvPr>
          <p:cNvSpPr txBox="1"/>
          <p:nvPr/>
        </p:nvSpPr>
        <p:spPr>
          <a:xfrm>
            <a:off x="2658822" y="3418054"/>
            <a:ext cx="3473527" cy="369332"/>
          </a:xfrm>
          <a:prstGeom prst="rect">
            <a:avLst/>
          </a:prstGeom>
          <a:noFill/>
        </p:spPr>
        <p:txBody>
          <a:bodyPr wrap="square" rtlCol="0">
            <a:spAutoFit/>
          </a:bodyPr>
          <a:lstStyle/>
          <a:p>
            <a:r>
              <a:rPr lang="en-GB">
                <a:solidFill>
                  <a:schemeClr val="bg1"/>
                </a:solidFill>
                <a:highlight>
                  <a:srgbClr val="FFFF00"/>
                </a:highlight>
              </a:rPr>
              <a:t>Software design specification</a:t>
            </a:r>
          </a:p>
        </p:txBody>
      </p:sp>
    </p:spTree>
    <p:extLst>
      <p:ext uri="{BB962C8B-B14F-4D97-AF65-F5344CB8AC3E}">
        <p14:creationId xmlns:p14="http://schemas.microsoft.com/office/powerpoint/2010/main" val="968636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95" name="Flowchart: Document 9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1D3F574-6149-42BD-9D7F-EA20E9772D4E}"/>
              </a:ext>
            </a:extLst>
          </p:cNvPr>
          <p:cNvSpPr/>
          <p:nvPr/>
        </p:nvSpPr>
        <p:spPr>
          <a:xfrm>
            <a:off x="3474243" y="594608"/>
            <a:ext cx="5510213" cy="3290888"/>
          </a:xfrm>
          <a:prstGeom prst="rect">
            <a:avLst/>
          </a:prstGeom>
        </p:spPr>
        <p:txBody>
          <a:bodyPr wrap="square" anchor="t">
            <a:normAutofit/>
          </a:bodyPr>
          <a:lstStyle/>
          <a:p>
            <a:pPr>
              <a:lnSpc>
                <a:spcPct val="90000"/>
              </a:lnSpc>
              <a:spcAft>
                <a:spcPts val="600"/>
              </a:spcAft>
            </a:pPr>
            <a:r>
              <a:rPr lang="en-US" altLang="en-US" sz="2800" b="1" u="sng">
                <a:solidFill>
                  <a:schemeClr val="tx1">
                    <a:lumMod val="95000"/>
                  </a:schemeClr>
                </a:solidFill>
              </a:rPr>
              <a:t>What is it? </a:t>
            </a:r>
            <a:r>
              <a:rPr lang="en-US" altLang="en-US" sz="2800">
                <a:solidFill>
                  <a:schemeClr val="tx1">
                    <a:lumMod val="95000"/>
                  </a:schemeClr>
                </a:solidFill>
              </a:rPr>
              <a:t>– </a:t>
            </a:r>
            <a:r>
              <a:rPr lang="en-GB" altLang="en-US" sz="2800">
                <a:solidFill>
                  <a:schemeClr val="tx1">
                    <a:lumMod val="95000"/>
                  </a:schemeClr>
                </a:solidFill>
              </a:rPr>
              <a:t>Process of taking a set of business requirements and, through a series of structured stages, translating these into a working IT system.</a:t>
            </a:r>
            <a:br>
              <a:rPr lang="en-GB" altLang="en-US" sz="2800">
                <a:solidFill>
                  <a:schemeClr val="tx1">
                    <a:lumMod val="95000"/>
                  </a:schemeClr>
                </a:solidFill>
              </a:rPr>
            </a:br>
            <a:r>
              <a:rPr lang="en-GB" altLang="en-US" sz="2800">
                <a:solidFill>
                  <a:schemeClr val="tx1">
                    <a:lumMod val="95000"/>
                  </a:schemeClr>
                </a:solidFill>
              </a:rPr>
              <a:t>It may include buying and installing the hardware that the system will run on.</a:t>
            </a:r>
            <a:endParaRPr lang="en-US" altLang="en-US" sz="2800">
              <a:solidFill>
                <a:schemeClr val="tx1">
                  <a:lumMod val="95000"/>
                </a:schemeClr>
              </a:solidFill>
            </a:endParaRPr>
          </a:p>
          <a:p>
            <a:pPr>
              <a:lnSpc>
                <a:spcPct val="90000"/>
              </a:lnSpc>
              <a:spcAft>
                <a:spcPts val="600"/>
              </a:spcAft>
            </a:pPr>
            <a:endParaRPr lang="en-GB" altLang="en-US" sz="2800">
              <a:solidFill>
                <a:schemeClr val="bg1"/>
              </a:solidFill>
            </a:endParaRPr>
          </a:p>
        </p:txBody>
      </p:sp>
      <p:sp>
        <p:nvSpPr>
          <p:cNvPr id="6" name="Rectangle 5">
            <a:extLst>
              <a:ext uri="{FF2B5EF4-FFF2-40B4-BE49-F238E27FC236}">
                <a16:creationId xmlns:a16="http://schemas.microsoft.com/office/drawing/2014/main" id="{C2B1D83D-1FAD-40E2-8046-E7E7FE2A97F7}"/>
              </a:ext>
            </a:extLst>
          </p:cNvPr>
          <p:cNvSpPr/>
          <p:nvPr/>
        </p:nvSpPr>
        <p:spPr>
          <a:xfrm>
            <a:off x="3474244" y="4319587"/>
            <a:ext cx="5510213" cy="2219325"/>
          </a:xfrm>
          <a:prstGeom prst="rect">
            <a:avLst/>
          </a:prstGeom>
        </p:spPr>
        <p:txBody>
          <a:bodyPr vert="horz" wrap="square" lIns="91440" tIns="45720" rIns="91440" bIns="45720" rtlCol="0" anchor="t">
            <a:normAutofit/>
          </a:bodyPr>
          <a:lstStyle/>
          <a:p>
            <a:pPr defTabSz="914400">
              <a:lnSpc>
                <a:spcPct val="90000"/>
              </a:lnSpc>
              <a:spcAft>
                <a:spcPts val="600"/>
              </a:spcAft>
            </a:pPr>
            <a:r>
              <a:rPr lang="en-US" altLang="en-US" sz="2800" b="1" u="sng">
                <a:solidFill>
                  <a:schemeClr val="tx1">
                    <a:lumMod val="95000"/>
                  </a:schemeClr>
                </a:solidFill>
              </a:rPr>
              <a:t>What is the purpose?</a:t>
            </a:r>
            <a:r>
              <a:rPr lang="en-US" altLang="en-US" sz="2800" u="sng">
                <a:solidFill>
                  <a:schemeClr val="tx1">
                    <a:lumMod val="95000"/>
                  </a:schemeClr>
                </a:solidFill>
              </a:rPr>
              <a:t> </a:t>
            </a:r>
            <a:r>
              <a:rPr lang="en-US" altLang="en-US" sz="2800">
                <a:solidFill>
                  <a:schemeClr val="tx1">
                    <a:lumMod val="95000"/>
                  </a:schemeClr>
                </a:solidFill>
              </a:rPr>
              <a:t>– </a:t>
            </a:r>
            <a:br>
              <a:rPr lang="en-US" altLang="en-US" sz="2800">
                <a:solidFill>
                  <a:schemeClr val="tx1">
                    <a:lumMod val="95000"/>
                  </a:schemeClr>
                </a:solidFill>
              </a:rPr>
            </a:br>
            <a:r>
              <a:rPr lang="en-US" altLang="en-US" sz="2800">
                <a:solidFill>
                  <a:schemeClr val="tx1">
                    <a:lumMod val="95000"/>
                  </a:schemeClr>
                </a:solidFill>
              </a:rPr>
              <a:t>Going from a business need to a working computer system in a way that matches requirements within a reasonable timescale and budget</a:t>
            </a:r>
          </a:p>
        </p:txBody>
      </p:sp>
      <p:sp>
        <p:nvSpPr>
          <p:cNvPr id="2" name="Title 1"/>
          <p:cNvSpPr>
            <a:spLocks noGrp="1"/>
          </p:cNvSpPr>
          <p:nvPr>
            <p:ph type="title"/>
          </p:nvPr>
        </p:nvSpPr>
        <p:spPr>
          <a:xfrm>
            <a:off x="628650" y="171162"/>
            <a:ext cx="2130136" cy="2371148"/>
          </a:xfrm>
          <a:noFill/>
          <a:ln cap="rnd">
            <a:solidFill>
              <a:srgbClr val="00133A"/>
            </a:solidFill>
            <a:prstDash val="dashDot"/>
          </a:ln>
        </p:spPr>
        <p:txBody>
          <a:bodyPr vert="horz" lIns="91440" tIns="45720" rIns="91440" bIns="45720" rtlCol="0" anchor="ctr">
            <a:normAutofit/>
          </a:bodyPr>
          <a:lstStyle/>
          <a:p>
            <a:r>
              <a:rPr lang="en-US" sz="2800" b="1" u="sng" kern="1200" noProof="0">
                <a:effectLst>
                  <a:outerShdw blurRad="38100" dist="38100" dir="2700000" algn="tl">
                    <a:srgbClr val="000000">
                      <a:alpha val="43137"/>
                    </a:srgbClr>
                  </a:outerShdw>
                </a:effectLst>
                <a:latin typeface="+mj-lt"/>
                <a:ea typeface="+mj-ea"/>
                <a:cs typeface="+mj-cs"/>
              </a:rPr>
              <a:t>Software development</a:t>
            </a:r>
            <a:br>
              <a:rPr lang="en-US" sz="2800" b="1" u="sng" kern="1200" noProof="0">
                <a:effectLst>
                  <a:outerShdw blurRad="38100" dist="38100" dir="2700000" algn="tl">
                    <a:srgbClr val="000000">
                      <a:alpha val="43137"/>
                    </a:srgbClr>
                  </a:outerShdw>
                </a:effectLst>
                <a:latin typeface="+mj-lt"/>
                <a:ea typeface="+mj-ea"/>
                <a:cs typeface="+mj-cs"/>
              </a:rPr>
            </a:br>
            <a:r>
              <a:rPr lang="en-US" sz="2800" b="1" u="sng" kern="1200" noProof="0">
                <a:effectLst>
                  <a:outerShdw blurRad="38100" dist="38100" dir="2700000" algn="tl">
                    <a:srgbClr val="000000">
                      <a:alpha val="43137"/>
                    </a:srgbClr>
                  </a:outerShdw>
                </a:effectLst>
                <a:latin typeface="+mj-lt"/>
                <a:ea typeface="+mj-ea"/>
                <a:cs typeface="+mj-cs"/>
              </a:rPr>
              <a:t>Life cycle</a:t>
            </a:r>
          </a:p>
        </p:txBody>
      </p:sp>
      <p:sp>
        <p:nvSpPr>
          <p:cNvPr id="7" name="Footer Placeholder 6">
            <a:extLst>
              <a:ext uri="{FF2B5EF4-FFF2-40B4-BE49-F238E27FC236}">
                <a16:creationId xmlns:a16="http://schemas.microsoft.com/office/drawing/2014/main" id="{6C4C493C-CCF4-47B9-8B7A-44973A75D731}"/>
              </a:ext>
            </a:extLst>
          </p:cNvPr>
          <p:cNvSpPr>
            <a:spLocks noGrp="1"/>
          </p:cNvSpPr>
          <p:nvPr>
            <p:ph type="ftr" sz="quarter" idx="11"/>
          </p:nvPr>
        </p:nvSpPr>
        <p:spPr>
          <a:xfrm>
            <a:off x="628650" y="6356350"/>
            <a:ext cx="4470713" cy="365125"/>
          </a:xfrm>
          <a:noFill/>
        </p:spPr>
        <p:txBody>
          <a:bodyPr vert="horz" lIns="91440" tIns="45720" rIns="91440" bIns="45720" rtlCol="0" anchor="ctr">
            <a:normAutofit/>
          </a:bodyPr>
          <a:lstStyle/>
          <a:p>
            <a:pPr algn="l" defTabSz="914400">
              <a:spcAft>
                <a:spcPts val="600"/>
              </a:spcAft>
            </a:pPr>
            <a:r>
              <a:rPr lang="en-US" kern="1200">
                <a:solidFill>
                  <a:schemeClr val="tx1">
                    <a:tint val="75000"/>
                  </a:schemeClr>
                </a:solidFill>
                <a:latin typeface="+mn-lt"/>
                <a:ea typeface="+mn-ea"/>
                <a:cs typeface="+mn-cs"/>
              </a:rPr>
              <a:t>www.justit.co.uk</a:t>
            </a:r>
          </a:p>
        </p:txBody>
      </p:sp>
    </p:spTree>
    <p:extLst>
      <p:ext uri="{BB962C8B-B14F-4D97-AF65-F5344CB8AC3E}">
        <p14:creationId xmlns:p14="http://schemas.microsoft.com/office/powerpoint/2010/main" val="3153172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3187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63248"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5496" y="1779473"/>
            <a:ext cx="3531870" cy="2489988"/>
          </a:xfrm>
        </p:spPr>
        <p:txBody>
          <a:bodyPr>
            <a:normAutofit/>
          </a:bodyPr>
          <a:lstStyle/>
          <a:p>
            <a:r>
              <a:rPr lang="en-GB" sz="4100" noProof="0"/>
              <a:t>Software design principles</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p:txBody>
          <a:bodyPr/>
          <a:lstStyle/>
          <a:p>
            <a:r>
              <a:rPr lang="en-GB">
                <a:solidFill>
                  <a:schemeClr val="bg1"/>
                </a:solidFill>
              </a:rPr>
              <a:t>www.justit.co.uk</a:t>
            </a:r>
          </a:p>
        </p:txBody>
      </p:sp>
      <p:sp>
        <p:nvSpPr>
          <p:cNvPr id="10" name="Rectangle 9">
            <a:extLst>
              <a:ext uri="{FF2B5EF4-FFF2-40B4-BE49-F238E27FC236}">
                <a16:creationId xmlns:a16="http://schemas.microsoft.com/office/drawing/2014/main" id="{2F8855DD-24E1-42A1-98E1-9ED3A873DDAC}"/>
              </a:ext>
            </a:extLst>
          </p:cNvPr>
          <p:cNvSpPr/>
          <p:nvPr/>
        </p:nvSpPr>
        <p:spPr>
          <a:xfrm>
            <a:off x="3591476" y="502221"/>
            <a:ext cx="5373012" cy="830997"/>
          </a:xfrm>
          <a:prstGeom prst="rect">
            <a:avLst/>
          </a:prstGeom>
          <a:solidFill>
            <a:schemeClr val="accent1">
              <a:lumMod val="20000"/>
              <a:lumOff val="80000"/>
            </a:schemeClr>
          </a:solidFill>
        </p:spPr>
        <p:txBody>
          <a:bodyPr wrap="square">
            <a:spAutoFit/>
          </a:bodyPr>
          <a:lstStyle/>
          <a:p>
            <a:r>
              <a:rPr lang="en-GB" sz="1600" b="1">
                <a:solidFill>
                  <a:srgbClr val="7030A0"/>
                </a:solidFill>
              </a:rPr>
              <a:t>Software design principles</a:t>
            </a:r>
            <a:r>
              <a:rPr lang="en-GB" sz="1600">
                <a:solidFill>
                  <a:srgbClr val="7030A0"/>
                </a:solidFill>
              </a:rPr>
              <a:t> represent a </a:t>
            </a:r>
            <a:r>
              <a:rPr lang="en-GB" sz="1600" b="1" i="1">
                <a:solidFill>
                  <a:srgbClr val="7030A0"/>
                </a:solidFill>
              </a:rPr>
              <a:t>set of guidelines </a:t>
            </a:r>
            <a:r>
              <a:rPr lang="en-GB" sz="1600">
                <a:solidFill>
                  <a:srgbClr val="7030A0"/>
                </a:solidFill>
              </a:rPr>
              <a:t>to be considered when developing software in order to ensure software is well structured and maintainable</a:t>
            </a:r>
          </a:p>
        </p:txBody>
      </p:sp>
      <p:grpSp>
        <p:nvGrpSpPr>
          <p:cNvPr id="6" name="Group 5">
            <a:extLst>
              <a:ext uri="{FF2B5EF4-FFF2-40B4-BE49-F238E27FC236}">
                <a16:creationId xmlns:a16="http://schemas.microsoft.com/office/drawing/2014/main" id="{2EC6C3AB-8631-4F93-A9D4-E886D7B7F57C}"/>
              </a:ext>
            </a:extLst>
          </p:cNvPr>
          <p:cNvGrpSpPr/>
          <p:nvPr/>
        </p:nvGrpSpPr>
        <p:grpSpPr>
          <a:xfrm>
            <a:off x="3601719" y="1651699"/>
            <a:ext cx="3755437" cy="461665"/>
            <a:chOff x="3696923" y="1433815"/>
            <a:chExt cx="4499308" cy="461665"/>
          </a:xfrm>
          <a:solidFill>
            <a:srgbClr val="00133A"/>
          </a:solidFill>
        </p:grpSpPr>
        <p:sp>
          <p:nvSpPr>
            <p:cNvPr id="11" name="Rectangle 10">
              <a:extLst>
                <a:ext uri="{FF2B5EF4-FFF2-40B4-BE49-F238E27FC236}">
                  <a16:creationId xmlns:a16="http://schemas.microsoft.com/office/drawing/2014/main" id="{75B97662-A153-4F8C-9BC4-66BAF4398B5B}"/>
                </a:ext>
              </a:extLst>
            </p:cNvPr>
            <p:cNvSpPr/>
            <p:nvPr/>
          </p:nvSpPr>
          <p:spPr>
            <a:xfrm>
              <a:off x="4593788" y="1433815"/>
              <a:ext cx="3602443" cy="461665"/>
            </a:xfrm>
            <a:prstGeom prst="rect">
              <a:avLst/>
            </a:prstGeom>
            <a:grpFill/>
          </p:spPr>
          <p:txBody>
            <a:bodyPr wrap="square">
              <a:spAutoFit/>
            </a:bodyPr>
            <a:lstStyle/>
            <a:p>
              <a:r>
                <a:rPr lang="en-GB" sz="2400" b="1">
                  <a:solidFill>
                    <a:schemeClr val="accent5">
                      <a:lumMod val="20000"/>
                      <a:lumOff val="80000"/>
                    </a:schemeClr>
                  </a:solidFill>
                </a:rPr>
                <a:t>Don’t Repeat Yourself</a:t>
              </a:r>
            </a:p>
          </p:txBody>
        </p:sp>
        <p:sp>
          <p:nvSpPr>
            <p:cNvPr id="12" name="Rectangle 11">
              <a:extLst>
                <a:ext uri="{FF2B5EF4-FFF2-40B4-BE49-F238E27FC236}">
                  <a16:creationId xmlns:a16="http://schemas.microsoft.com/office/drawing/2014/main" id="{E4792C1A-EFCC-4D99-931D-8308B7019D64}"/>
                </a:ext>
              </a:extLst>
            </p:cNvPr>
            <p:cNvSpPr/>
            <p:nvPr/>
          </p:nvSpPr>
          <p:spPr>
            <a:xfrm>
              <a:off x="3696923" y="1433815"/>
              <a:ext cx="896865" cy="461665"/>
            </a:xfrm>
            <a:prstGeom prst="rect">
              <a:avLst/>
            </a:prstGeom>
            <a:grpFill/>
          </p:spPr>
          <p:style>
            <a:lnRef idx="1">
              <a:schemeClr val="accent6"/>
            </a:lnRef>
            <a:fillRef idx="2">
              <a:schemeClr val="accent6"/>
            </a:fillRef>
            <a:effectRef idx="1">
              <a:schemeClr val="accent6"/>
            </a:effectRef>
            <a:fontRef idx="minor">
              <a:schemeClr val="dk1"/>
            </a:fontRef>
          </p:style>
          <p:txBody>
            <a:bodyPr wrap="square">
              <a:spAutoFit/>
            </a:bodyPr>
            <a:lstStyle/>
            <a:p>
              <a:pPr fontAlgn="auto"/>
              <a:r>
                <a:rPr lang="en-GB" sz="2400" b="1">
                  <a:solidFill>
                    <a:schemeClr val="tx1"/>
                  </a:solidFill>
                </a:rPr>
                <a:t>DRY</a:t>
              </a:r>
            </a:p>
          </p:txBody>
        </p:sp>
      </p:grpSp>
      <p:grpSp>
        <p:nvGrpSpPr>
          <p:cNvPr id="5" name="Group 4">
            <a:extLst>
              <a:ext uri="{FF2B5EF4-FFF2-40B4-BE49-F238E27FC236}">
                <a16:creationId xmlns:a16="http://schemas.microsoft.com/office/drawing/2014/main" id="{5AD40FAC-1BC3-4BE6-96D2-07993CDE7CEC}"/>
              </a:ext>
            </a:extLst>
          </p:cNvPr>
          <p:cNvGrpSpPr/>
          <p:nvPr/>
        </p:nvGrpSpPr>
        <p:grpSpPr>
          <a:xfrm>
            <a:off x="3591476" y="2542654"/>
            <a:ext cx="5185844" cy="3633360"/>
            <a:chOff x="3591476" y="2542654"/>
            <a:chExt cx="5185844" cy="3633360"/>
          </a:xfrm>
          <a:solidFill>
            <a:schemeClr val="accent5">
              <a:lumMod val="20000"/>
              <a:lumOff val="80000"/>
            </a:schemeClr>
          </a:solidFill>
        </p:grpSpPr>
        <p:grpSp>
          <p:nvGrpSpPr>
            <p:cNvPr id="3" name="Group 2">
              <a:extLst>
                <a:ext uri="{FF2B5EF4-FFF2-40B4-BE49-F238E27FC236}">
                  <a16:creationId xmlns:a16="http://schemas.microsoft.com/office/drawing/2014/main" id="{E5A25309-959C-4E9C-8953-6147892D430D}"/>
                </a:ext>
              </a:extLst>
            </p:cNvPr>
            <p:cNvGrpSpPr/>
            <p:nvPr/>
          </p:nvGrpSpPr>
          <p:grpSpPr>
            <a:xfrm>
              <a:off x="3591476" y="3005916"/>
              <a:ext cx="5185844" cy="3170098"/>
              <a:chOff x="3635896" y="2985333"/>
              <a:chExt cx="5185844" cy="3170098"/>
            </a:xfrm>
            <a:grpFill/>
          </p:grpSpPr>
          <p:sp>
            <p:nvSpPr>
              <p:cNvPr id="14" name="Rectangle 13">
                <a:extLst>
                  <a:ext uri="{FF2B5EF4-FFF2-40B4-BE49-F238E27FC236}">
                    <a16:creationId xmlns:a16="http://schemas.microsoft.com/office/drawing/2014/main" id="{BA9238C8-4158-4835-96C7-723E004D73DF}"/>
                  </a:ext>
                </a:extLst>
              </p:cNvPr>
              <p:cNvSpPr/>
              <p:nvPr/>
            </p:nvSpPr>
            <p:spPr>
              <a:xfrm>
                <a:off x="3635896" y="2985333"/>
                <a:ext cx="5185844" cy="1323439"/>
              </a:xfrm>
              <a:prstGeom prst="rect">
                <a:avLst/>
              </a:prstGeom>
              <a:grpFill/>
            </p:spPr>
            <p:txBody>
              <a:bodyPr wrap="square">
                <a:spAutoFit/>
              </a:bodyPr>
              <a:lstStyle/>
              <a:p>
                <a:r>
                  <a:rPr lang="en-GB" sz="1600">
                    <a:solidFill>
                      <a:srgbClr val="002060"/>
                    </a:solidFill>
                  </a:rPr>
                  <a:t>Separating the functionality of a program into independent, interchangeable modules, such that each contains everything necessary to execute one aspect of the desired functionality. This is part of the concept </a:t>
                </a:r>
                <a:r>
                  <a:rPr lang="en-GB" sz="1600" b="1" i="1">
                    <a:solidFill>
                      <a:srgbClr val="481F67"/>
                    </a:solidFill>
                  </a:rPr>
                  <a:t>separation of concerns</a:t>
                </a:r>
              </a:p>
            </p:txBody>
          </p:sp>
          <p:sp>
            <p:nvSpPr>
              <p:cNvPr id="15" name="Rectangle 14">
                <a:extLst>
                  <a:ext uri="{FF2B5EF4-FFF2-40B4-BE49-F238E27FC236}">
                    <a16:creationId xmlns:a16="http://schemas.microsoft.com/office/drawing/2014/main" id="{71759716-CC1D-4FE2-A532-B18108A1D006}"/>
                  </a:ext>
                </a:extLst>
              </p:cNvPr>
              <p:cNvSpPr/>
              <p:nvPr/>
            </p:nvSpPr>
            <p:spPr>
              <a:xfrm>
                <a:off x="3635896" y="4308772"/>
                <a:ext cx="5161720" cy="1846659"/>
              </a:xfrm>
              <a:prstGeom prst="rect">
                <a:avLst/>
              </a:prstGeom>
              <a:grpFill/>
            </p:spPr>
            <p:txBody>
              <a:bodyPr wrap="square">
                <a:spAutoFit/>
              </a:bodyPr>
              <a:lstStyle/>
              <a:p>
                <a:r>
                  <a:rPr lang="en-GB" b="1" i="1">
                    <a:solidFill>
                      <a:srgbClr val="00133A"/>
                    </a:solidFill>
                  </a:rPr>
                  <a:t>Advantage of modularization:</a:t>
                </a:r>
              </a:p>
              <a:p>
                <a:r>
                  <a:rPr lang="en-GB" sz="1600">
                    <a:solidFill>
                      <a:srgbClr val="00133A"/>
                    </a:solidFill>
                  </a:rPr>
                  <a:t>Smaller components are easier to maintain</a:t>
                </a:r>
              </a:p>
              <a:p>
                <a:r>
                  <a:rPr lang="en-GB" sz="1600">
                    <a:solidFill>
                      <a:srgbClr val="00133A"/>
                    </a:solidFill>
                  </a:rPr>
                  <a:t>Program can be divided based on functional aspects</a:t>
                </a:r>
              </a:p>
              <a:p>
                <a:r>
                  <a:rPr lang="en-GB" sz="1600">
                    <a:solidFill>
                      <a:srgbClr val="00133A"/>
                    </a:solidFill>
                  </a:rPr>
                  <a:t>Desired level of abstraction can be brought in the program</a:t>
                </a:r>
              </a:p>
              <a:p>
                <a:r>
                  <a:rPr lang="en-GB" sz="1600">
                    <a:solidFill>
                      <a:srgbClr val="00133A"/>
                    </a:solidFill>
                  </a:rPr>
                  <a:t>Components with high cohesion can be re-used again</a:t>
                </a:r>
              </a:p>
              <a:p>
                <a:r>
                  <a:rPr lang="en-GB" sz="1600">
                    <a:solidFill>
                      <a:srgbClr val="00133A"/>
                    </a:solidFill>
                  </a:rPr>
                  <a:t>Concurrent execution can be made possible</a:t>
                </a:r>
              </a:p>
              <a:p>
                <a:r>
                  <a:rPr lang="en-GB" sz="1600">
                    <a:solidFill>
                      <a:srgbClr val="00133A"/>
                    </a:solidFill>
                  </a:rPr>
                  <a:t>Desired from security aspect</a:t>
                </a:r>
              </a:p>
            </p:txBody>
          </p:sp>
        </p:grpSp>
        <p:sp>
          <p:nvSpPr>
            <p:cNvPr id="13" name="Rectangle 12">
              <a:extLst>
                <a:ext uri="{FF2B5EF4-FFF2-40B4-BE49-F238E27FC236}">
                  <a16:creationId xmlns:a16="http://schemas.microsoft.com/office/drawing/2014/main" id="{EB1012DC-7331-462D-8393-E92472AB5645}"/>
                </a:ext>
              </a:extLst>
            </p:cNvPr>
            <p:cNvSpPr/>
            <p:nvPr/>
          </p:nvSpPr>
          <p:spPr>
            <a:xfrm>
              <a:off x="3601719" y="2542654"/>
              <a:ext cx="2145956" cy="461665"/>
            </a:xfrm>
            <a:prstGeom prst="rect">
              <a:avLst/>
            </a:prstGeom>
            <a:grpFill/>
          </p:spPr>
          <p:style>
            <a:lnRef idx="1">
              <a:schemeClr val="accent6"/>
            </a:lnRef>
            <a:fillRef idx="2">
              <a:schemeClr val="accent6"/>
            </a:fillRef>
            <a:effectRef idx="1">
              <a:schemeClr val="accent6"/>
            </a:effectRef>
            <a:fontRef idx="minor">
              <a:schemeClr val="dk1"/>
            </a:fontRef>
          </p:style>
          <p:txBody>
            <a:bodyPr wrap="square">
              <a:spAutoFit/>
            </a:bodyPr>
            <a:lstStyle/>
            <a:p>
              <a:pPr fontAlgn="auto"/>
              <a:r>
                <a:rPr lang="en-GB" sz="2400" b="1">
                  <a:solidFill>
                    <a:srgbClr val="002060"/>
                  </a:solidFill>
                </a:rPr>
                <a:t>Modularisation</a:t>
              </a:r>
            </a:p>
          </p:txBody>
        </p:sp>
      </p:grpSp>
    </p:spTree>
    <p:extLst>
      <p:ext uri="{BB962C8B-B14F-4D97-AF65-F5344CB8AC3E}">
        <p14:creationId xmlns:p14="http://schemas.microsoft.com/office/powerpoint/2010/main" val="2512634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7E99D-3B1C-4CF1-A1A7-D080EDA44D4C}"/>
              </a:ext>
            </a:extLst>
          </p:cNvPr>
          <p:cNvSpPr>
            <a:spLocks noGrp="1"/>
          </p:cNvSpPr>
          <p:nvPr>
            <p:ph type="title"/>
          </p:nvPr>
        </p:nvSpPr>
        <p:spPr>
          <a:xfrm>
            <a:off x="795161" y="3429000"/>
            <a:ext cx="3465438" cy="1895904"/>
          </a:xfrm>
        </p:spPr>
        <p:txBody>
          <a:bodyPr vert="horz" lIns="91440" tIns="45720" rIns="91440" bIns="45720" rtlCol="0" anchor="b">
            <a:normAutofit/>
          </a:bodyPr>
          <a:lstStyle/>
          <a:p>
            <a:r>
              <a:rPr lang="en-US" sz="3800" noProof="0"/>
              <a:t>Functional requirements</a:t>
            </a:r>
            <a:br>
              <a:rPr lang="en-US" sz="3800" noProof="0"/>
            </a:br>
            <a:endParaRPr lang="en-US" sz="3800" noProof="0"/>
          </a:p>
        </p:txBody>
      </p:sp>
      <p:pic>
        <p:nvPicPr>
          <p:cNvPr id="15" name="Picture 14" descr="Gear with compass turning gears without">
            <a:extLst>
              <a:ext uri="{FF2B5EF4-FFF2-40B4-BE49-F238E27FC236}">
                <a16:creationId xmlns:a16="http://schemas.microsoft.com/office/drawing/2014/main" id="{AF78DB81-8C42-458F-B0A6-0D7B1CE50E59}"/>
              </a:ext>
            </a:extLst>
          </p:cNvPr>
          <p:cNvPicPr>
            <a:picLocks noChangeAspect="1"/>
          </p:cNvPicPr>
          <p:nvPr/>
        </p:nvPicPr>
        <p:blipFill rotWithShape="1">
          <a:blip r:embed="rId2"/>
          <a:srcRect l="33117" r="23355" b="-1"/>
          <a:stretch/>
        </p:blipFill>
        <p:spPr>
          <a:xfrm>
            <a:off x="4671911" y="10"/>
            <a:ext cx="447208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F5B66F91-72F2-4BD5-AD91-3081399B945E}"/>
              </a:ext>
            </a:extLst>
          </p:cNvPr>
          <p:cNvSpPr>
            <a:spLocks noGrp="1"/>
          </p:cNvSpPr>
          <p:nvPr>
            <p:ph type="ftr" sz="quarter" idx="11"/>
          </p:nvPr>
        </p:nvSpPr>
        <p:spPr>
          <a:xfrm>
            <a:off x="3849287" y="6379210"/>
            <a:ext cx="1443140" cy="365125"/>
          </a:xfrm>
        </p:spPr>
        <p:txBody>
          <a:bodyPr vert="horz" lIns="91440" tIns="45720" rIns="91440" bIns="45720" rtlCol="0" anchor="ctr">
            <a:normAutofit/>
          </a:bodyPr>
          <a:lstStyle/>
          <a:p>
            <a:pPr defTabSz="914400">
              <a:spcAft>
                <a:spcPts val="600"/>
              </a:spcAft>
              <a:defRPr/>
            </a:pPr>
            <a:r>
              <a:rPr lang="en-US" kern="1200">
                <a:solidFill>
                  <a:schemeClr val="tx1"/>
                </a:solidFill>
                <a:latin typeface="Calibri" panose="020F0502020204030204"/>
                <a:ea typeface="+mn-ea"/>
                <a:cs typeface="+mn-cs"/>
              </a:rPr>
              <a:t>www.justit.co.uk</a:t>
            </a:r>
          </a:p>
        </p:txBody>
      </p:sp>
    </p:spTree>
    <p:extLst>
      <p:ext uri="{BB962C8B-B14F-4D97-AF65-F5344CB8AC3E}">
        <p14:creationId xmlns:p14="http://schemas.microsoft.com/office/powerpoint/2010/main" val="13625142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1" y="136525"/>
            <a:ext cx="3303270" cy="1807305"/>
          </a:xfrm>
          <a:solidFill>
            <a:schemeClr val="accent5">
              <a:lumMod val="20000"/>
              <a:lumOff val="80000"/>
            </a:schemeClr>
          </a:solidFill>
          <a:effectLst>
            <a:softEdge rad="63500"/>
          </a:effectLst>
        </p:spPr>
        <p:txBody>
          <a:bodyPr vert="horz" lIns="91440" tIns="45720" rIns="91440" bIns="45720" rtlCol="0" anchor="ctr">
            <a:normAutofit/>
          </a:bodyPr>
          <a:lstStyle/>
          <a:p>
            <a:r>
              <a:rPr lang="en-US" noProof="0">
                <a:solidFill>
                  <a:srgbClr val="00133A"/>
                </a:solidFill>
              </a:rPr>
              <a:t>Functional requirements</a:t>
            </a:r>
          </a:p>
        </p:txBody>
      </p:sp>
      <p:pic>
        <p:nvPicPr>
          <p:cNvPr id="48" name="Picture 47" descr="Gear with compass turning gears without">
            <a:extLst>
              <a:ext uri="{FF2B5EF4-FFF2-40B4-BE49-F238E27FC236}">
                <a16:creationId xmlns:a16="http://schemas.microsoft.com/office/drawing/2014/main" id="{42DC5604-CAE8-42AF-AE54-446FD43D2800}"/>
              </a:ext>
            </a:extLst>
          </p:cNvPr>
          <p:cNvPicPr>
            <a:picLocks noChangeAspect="1"/>
          </p:cNvPicPr>
          <p:nvPr/>
        </p:nvPicPr>
        <p:blipFill rotWithShape="1">
          <a:blip r:embed="rId2"/>
          <a:srcRect l="33117" r="23355" b="-1"/>
          <a:stretch/>
        </p:blipFill>
        <p:spPr>
          <a:xfrm>
            <a:off x="4671911" y="10"/>
            <a:ext cx="447208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2628900" y="6356350"/>
            <a:ext cx="2571750" cy="365125"/>
          </a:xfrm>
        </p:spPr>
        <p:txBody>
          <a:bodyPr vert="horz" lIns="91440" tIns="45720" rIns="91440" bIns="45720" rtlCol="0" anchor="ctr">
            <a:normAutofit/>
          </a:bodyPr>
          <a:lstStyle/>
          <a:p>
            <a:pPr algn="l" defTabSz="914400">
              <a:spcAft>
                <a:spcPts val="600"/>
              </a:spcAft>
              <a:defRPr/>
            </a:pPr>
            <a:r>
              <a:rPr lang="en-US" kern="1200">
                <a:solidFill>
                  <a:prstClr val="black">
                    <a:tint val="75000"/>
                  </a:prstClr>
                </a:solidFill>
                <a:latin typeface="Calibri" panose="020F0502020204030204"/>
                <a:ea typeface="+mn-ea"/>
                <a:cs typeface="+mn-cs"/>
              </a:rPr>
              <a:t>www.justit.co.uk</a:t>
            </a:r>
          </a:p>
        </p:txBody>
      </p:sp>
      <p:sp>
        <p:nvSpPr>
          <p:cNvPr id="8" name="Rectangle 7">
            <a:extLst>
              <a:ext uri="{FF2B5EF4-FFF2-40B4-BE49-F238E27FC236}">
                <a16:creationId xmlns:a16="http://schemas.microsoft.com/office/drawing/2014/main" id="{2F7D5538-2EFB-447F-BD05-E25A573B3A6F}"/>
              </a:ext>
            </a:extLst>
          </p:cNvPr>
          <p:cNvSpPr/>
          <p:nvPr/>
        </p:nvSpPr>
        <p:spPr>
          <a:xfrm>
            <a:off x="251460" y="2518068"/>
            <a:ext cx="8208912" cy="4020844"/>
          </a:xfrm>
          <a:prstGeom prst="rect">
            <a:avLst/>
          </a:prstGeom>
          <a:solidFill>
            <a:srgbClr val="00133A">
              <a:alpha val="67000"/>
            </a:srgbClr>
          </a:solidFill>
          <a:effectLst>
            <a:softEdge rad="50800"/>
          </a:effectLst>
        </p:spPr>
        <p:txBody>
          <a:bodyPr wrap="square">
            <a:spAutoFit/>
          </a:bodyPr>
          <a:lstStyle/>
          <a:p>
            <a:pPr marL="30480" marR="30480" algn="just">
              <a:spcAft>
                <a:spcPts val="600"/>
              </a:spcAft>
            </a:pPr>
            <a:r>
              <a:rPr lang="en-GB" b="1">
                <a:solidFill>
                  <a:srgbClr val="FFFFFF"/>
                </a:solidFill>
                <a:latin typeface="Calibri" panose="020F0502020204030204" pitchFamily="34" charset="0"/>
                <a:ea typeface="Times New Roman" panose="02020603050405020304" pitchFamily="18" charset="0"/>
              </a:rPr>
              <a:t>A function is described as a set of inputs, the behaviour, and outputs.</a:t>
            </a:r>
            <a:endParaRPr lang="en-GB" sz="1600" b="1">
              <a:solidFill>
                <a:srgbClr val="FFFFFF"/>
              </a:solidFill>
              <a:latin typeface="Times New Roman" panose="02020603050405020304" pitchFamily="18" charset="0"/>
              <a:ea typeface="Times New Roman" panose="02020603050405020304" pitchFamily="18" charset="0"/>
            </a:endParaRPr>
          </a:p>
          <a:p>
            <a:pPr marL="30480" marR="30480" algn="just">
              <a:spcAft>
                <a:spcPts val="600"/>
              </a:spcAft>
            </a:pPr>
            <a:r>
              <a:rPr lang="en-GB">
                <a:solidFill>
                  <a:srgbClr val="FFFFFF"/>
                </a:solidFill>
                <a:latin typeface="Calibri" panose="020F0502020204030204" pitchFamily="34" charset="0"/>
                <a:ea typeface="Times New Roman" panose="02020603050405020304" pitchFamily="18" charset="0"/>
              </a:rPr>
              <a:t> </a:t>
            </a:r>
            <a:endParaRPr lang="en-GB" sz="1600">
              <a:solidFill>
                <a:srgbClr val="FFFFFF"/>
              </a:solidFill>
              <a:latin typeface="Times New Roman" panose="02020603050405020304" pitchFamily="18" charset="0"/>
              <a:ea typeface="Times New Roman" panose="02020603050405020304" pitchFamily="18" charset="0"/>
            </a:endParaRPr>
          </a:p>
          <a:p>
            <a:pPr marL="30480" marR="30480">
              <a:spcAft>
                <a:spcPts val="600"/>
              </a:spcAft>
            </a:pPr>
            <a:r>
              <a:rPr lang="en-GB">
                <a:solidFill>
                  <a:srgbClr val="FFFFFF"/>
                </a:solidFill>
                <a:latin typeface="Calibri" panose="020F0502020204030204" pitchFamily="34" charset="0"/>
                <a:ea typeface="Times New Roman" panose="02020603050405020304" pitchFamily="18" charset="0"/>
              </a:rPr>
              <a:t>Requirements, which are related to functional aspect of software define functions and functionality within and from the software system.</a:t>
            </a:r>
            <a:endParaRPr lang="en-GB" sz="1600">
              <a:solidFill>
                <a:srgbClr val="FFFFFF"/>
              </a:solidFill>
              <a:latin typeface="Times New Roman" panose="02020603050405020304" pitchFamily="18" charset="0"/>
              <a:ea typeface="Times New Roman" panose="02020603050405020304" pitchFamily="18" charset="0"/>
            </a:endParaRPr>
          </a:p>
          <a:p>
            <a:pPr marL="30480" marR="30480" algn="just">
              <a:spcAft>
                <a:spcPts val="600"/>
              </a:spcAft>
            </a:pPr>
            <a:r>
              <a:rPr lang="en-GB" b="1">
                <a:solidFill>
                  <a:srgbClr val="FFFFFF"/>
                </a:solidFill>
                <a:latin typeface="Calibri" panose="020F0502020204030204" pitchFamily="34" charset="0"/>
                <a:ea typeface="Times New Roman" panose="02020603050405020304" pitchFamily="18" charset="0"/>
              </a:rPr>
              <a:t> </a:t>
            </a:r>
            <a:endParaRPr lang="en-GB" sz="1600">
              <a:solidFill>
                <a:srgbClr val="FFFFFF"/>
              </a:solidFill>
              <a:latin typeface="Times New Roman" panose="02020603050405020304" pitchFamily="18" charset="0"/>
              <a:ea typeface="Times New Roman" panose="02020603050405020304" pitchFamily="18" charset="0"/>
            </a:endParaRPr>
          </a:p>
          <a:p>
            <a:pPr marL="30480" marR="30480" algn="just">
              <a:spcAft>
                <a:spcPts val="600"/>
              </a:spcAft>
            </a:pPr>
            <a:r>
              <a:rPr lang="en-GB" b="1">
                <a:solidFill>
                  <a:srgbClr val="FFFFFF"/>
                </a:solidFill>
                <a:latin typeface="Calibri" panose="020F0502020204030204" pitchFamily="34" charset="0"/>
                <a:ea typeface="Times New Roman" panose="02020603050405020304" pitchFamily="18" charset="0"/>
              </a:rPr>
              <a:t>Examples</a:t>
            </a:r>
            <a:endParaRPr lang="en-GB" sz="1600">
              <a:solidFill>
                <a:srgbClr val="FFFFFF"/>
              </a:solidFill>
              <a:latin typeface="Times New Roman" panose="02020603050405020304" pitchFamily="18" charset="0"/>
              <a:ea typeface="Times New Roman" panose="02020603050405020304" pitchFamily="18" charset="0"/>
            </a:endParaRPr>
          </a:p>
          <a:p>
            <a:pPr marL="342900" indent="-342900">
              <a:lnSpc>
                <a:spcPct val="115000"/>
              </a:lnSpc>
              <a:spcAft>
                <a:spcPts val="600"/>
              </a:spcAft>
              <a:buSzPts val="1000"/>
              <a:buFont typeface="Symbol" panose="05050102010706020507" pitchFamily="18" charset="2"/>
              <a:buChar char=""/>
              <a:tabLst>
                <a:tab pos="457200" algn="l"/>
              </a:tabLst>
            </a:pPr>
            <a:r>
              <a:rPr lang="en-GB">
                <a:solidFill>
                  <a:srgbClr val="FFFFFF"/>
                </a:solidFill>
                <a:latin typeface="Calibri" panose="020F0502020204030204" pitchFamily="34" charset="0"/>
                <a:ea typeface="Calibri" panose="020F0502020204030204" pitchFamily="34" charset="0"/>
                <a:cs typeface="Calibri" panose="020F0502020204030204" pitchFamily="34" charset="0"/>
              </a:rPr>
              <a:t>Search option given to user to search from various invoices.</a:t>
            </a:r>
            <a:endParaRPr lang="en-GB" sz="140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spcAft>
                <a:spcPts val="600"/>
              </a:spcAft>
              <a:buSzPts val="1000"/>
              <a:buFont typeface="Symbol" panose="05050102010706020507" pitchFamily="18" charset="2"/>
              <a:buChar char=""/>
              <a:tabLst>
                <a:tab pos="457200" algn="l"/>
              </a:tabLst>
            </a:pPr>
            <a:r>
              <a:rPr lang="en-GB">
                <a:solidFill>
                  <a:srgbClr val="FFFFFF"/>
                </a:solidFill>
                <a:latin typeface="Calibri" panose="020F0502020204030204" pitchFamily="34" charset="0"/>
                <a:ea typeface="Calibri" panose="020F0502020204030204" pitchFamily="34" charset="0"/>
                <a:cs typeface="Calibri" panose="020F0502020204030204" pitchFamily="34" charset="0"/>
              </a:rPr>
              <a:t>User should be able to mail any report to management.</a:t>
            </a:r>
            <a:endParaRPr lang="en-GB" sz="140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spcAft>
                <a:spcPts val="600"/>
              </a:spcAft>
              <a:buSzPts val="1000"/>
              <a:buFont typeface="Symbol" panose="05050102010706020507" pitchFamily="18" charset="2"/>
              <a:buChar char=""/>
              <a:tabLst>
                <a:tab pos="457200" algn="l"/>
              </a:tabLst>
            </a:pPr>
            <a:r>
              <a:rPr lang="en-GB">
                <a:solidFill>
                  <a:srgbClr val="FFFFFF"/>
                </a:solidFill>
                <a:latin typeface="Calibri" panose="020F0502020204030204" pitchFamily="34" charset="0"/>
                <a:ea typeface="Calibri" panose="020F0502020204030204" pitchFamily="34" charset="0"/>
                <a:cs typeface="Calibri" panose="020F0502020204030204" pitchFamily="34" charset="0"/>
              </a:rPr>
              <a:t>Users can be divided into groups and groups can be given separate rights.</a:t>
            </a:r>
            <a:endParaRPr lang="en-GB" sz="140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spcAft>
                <a:spcPts val="600"/>
              </a:spcAft>
              <a:buSzPts val="1000"/>
              <a:buFont typeface="Symbol" panose="05050102010706020507" pitchFamily="18" charset="2"/>
              <a:buChar char=""/>
              <a:tabLst>
                <a:tab pos="457200" algn="l"/>
              </a:tabLst>
            </a:pPr>
            <a:r>
              <a:rPr lang="en-GB">
                <a:solidFill>
                  <a:srgbClr val="FFFFFF"/>
                </a:solidFill>
                <a:latin typeface="Calibri" panose="020F0502020204030204" pitchFamily="34" charset="0"/>
                <a:ea typeface="Calibri" panose="020F0502020204030204" pitchFamily="34" charset="0"/>
                <a:cs typeface="Calibri" panose="020F0502020204030204" pitchFamily="34" charset="0"/>
              </a:rPr>
              <a:t>Should comply business rules and administrative functions.</a:t>
            </a:r>
            <a:endParaRPr lang="en-GB" sz="140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spcAft>
                <a:spcPts val="600"/>
              </a:spcAft>
              <a:buSzPts val="1000"/>
              <a:buFont typeface="Symbol" panose="05050102010706020507" pitchFamily="18" charset="2"/>
              <a:buChar char=""/>
              <a:tabLst>
                <a:tab pos="457200" algn="l"/>
              </a:tabLst>
            </a:pPr>
            <a:r>
              <a:rPr lang="en-GB">
                <a:solidFill>
                  <a:srgbClr val="FFFFFF"/>
                </a:solidFill>
                <a:latin typeface="Calibri" panose="020F0502020204030204" pitchFamily="34" charset="0"/>
                <a:ea typeface="Calibri" panose="020F0502020204030204" pitchFamily="34" charset="0"/>
                <a:cs typeface="Calibri" panose="020F0502020204030204" pitchFamily="34" charset="0"/>
              </a:rPr>
              <a:t>Software is developed keeping downward compatibility intact.</a:t>
            </a:r>
            <a:endParaRPr lang="en-GB" sz="1400">
              <a:solidFill>
                <a:srgbClr val="FFFFFF"/>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688A339C-19ED-478F-859E-8F968D35061E}"/>
              </a:ext>
            </a:extLst>
          </p:cNvPr>
          <p:cNvSpPr/>
          <p:nvPr/>
        </p:nvSpPr>
        <p:spPr>
          <a:xfrm>
            <a:off x="4995657" y="620788"/>
            <a:ext cx="3464715" cy="1578192"/>
          </a:xfrm>
          <a:prstGeom prst="rect">
            <a:avLst/>
          </a:prstGeom>
          <a:solidFill>
            <a:srgbClr val="00133A">
              <a:alpha val="82000"/>
            </a:srgbClr>
          </a:solidFill>
          <a:effectLst>
            <a:softEdge rad="50800"/>
          </a:effectLst>
        </p:spPr>
        <p:txBody>
          <a:bodyPr vert="horz" lIns="91440" tIns="45720" rIns="91440" bIns="45720" rtlCol="0">
            <a:normAutofit/>
          </a:bodyPr>
          <a:lstStyle/>
          <a:p>
            <a:pPr indent="-228600" defTabSz="914400">
              <a:lnSpc>
                <a:spcPct val="90000"/>
              </a:lnSpc>
              <a:spcBef>
                <a:spcPts val="300"/>
              </a:spcBef>
              <a:spcAft>
                <a:spcPts val="300"/>
              </a:spcAft>
              <a:buFont typeface="Arial" panose="020B0604020202020204" pitchFamily="34" charset="0"/>
              <a:buChar char="•"/>
            </a:pPr>
            <a:r>
              <a:rPr lang="en-US" sz="1700"/>
              <a:t>Functional requirements should contain the information necessary to define the actions that must take place within the software, to process inputs and generate outputs. </a:t>
            </a:r>
            <a:r>
              <a:rPr lang="en-US" sz="1700" b="1"/>
              <a:t>It specifies what the system must do.</a:t>
            </a:r>
          </a:p>
        </p:txBody>
      </p:sp>
    </p:spTree>
    <p:extLst>
      <p:ext uri="{BB962C8B-B14F-4D97-AF65-F5344CB8AC3E}">
        <p14:creationId xmlns:p14="http://schemas.microsoft.com/office/powerpoint/2010/main" val="7127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39" descr="Image result for simple data schema">
            <a:extLst>
              <a:ext uri="{FF2B5EF4-FFF2-40B4-BE49-F238E27FC236}">
                <a16:creationId xmlns:a16="http://schemas.microsoft.com/office/drawing/2014/main" id="{CC59E2A5-B8B3-4058-9657-000AC933313B}"/>
              </a:ext>
            </a:extLst>
          </p:cNvPr>
          <p:cNvPicPr/>
          <p:nvPr/>
        </p:nvPicPr>
        <p:blipFill rotWithShape="1">
          <a:blip r:embed="rId2">
            <a:extLst>
              <a:ext uri="{28A0092B-C50C-407E-A947-70E740481C1C}">
                <a14:useLocalDpi xmlns:a14="http://schemas.microsoft.com/office/drawing/2010/main" val="0"/>
              </a:ext>
            </a:extLst>
          </a:blip>
          <a:srcRect l="2872" r="8127" b="-1"/>
          <a:stretch/>
        </p:blipFill>
        <p:spPr bwMode="auto">
          <a:xfrm>
            <a:off x="-59111" y="-57606"/>
            <a:ext cx="9143979" cy="6857990"/>
          </a:xfrm>
          <a:prstGeom prst="rect">
            <a:avLst/>
          </a:prstGeom>
          <a:noFill/>
        </p:spPr>
      </p:pic>
      <p:sp>
        <p:nvSpPr>
          <p:cNvPr id="86"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4512879"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p:cNvSpPr>
            <a:spLocks noGrp="1"/>
          </p:cNvSpPr>
          <p:nvPr>
            <p:ph type="title"/>
          </p:nvPr>
        </p:nvSpPr>
        <p:spPr>
          <a:xfrm>
            <a:off x="914397" y="1512532"/>
            <a:ext cx="2303342" cy="694463"/>
          </a:xfrm>
        </p:spPr>
        <p:txBody>
          <a:bodyPr vert="horz" lIns="91440" tIns="45720" rIns="91440" bIns="45720" rtlCol="0">
            <a:normAutofit/>
          </a:bodyPr>
          <a:lstStyle/>
          <a:p>
            <a:pPr algn="ctr"/>
            <a:r>
              <a:rPr lang="en-GB" sz="3100" b="1" u="sng" noProof="0">
                <a:effectLst>
                  <a:outerShdw blurRad="38100" dist="38100" dir="2700000" algn="tl">
                    <a:srgbClr val="000000">
                      <a:alpha val="43137"/>
                    </a:srgbClr>
                  </a:outerShdw>
                </a:effectLst>
              </a:rPr>
              <a:t>Data design</a:t>
            </a:r>
          </a:p>
        </p:txBody>
      </p:sp>
      <p:cxnSp>
        <p:nvCxnSpPr>
          <p:cNvPr id="88" name="Straight Connector 87">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15288" y="3337139"/>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80FC22B1-04D3-46A8-96D6-424AF406CA2F}"/>
              </a:ext>
            </a:extLst>
          </p:cNvPr>
          <p:cNvSpPr>
            <a:spLocks noGrp="1"/>
          </p:cNvSpPr>
          <p:nvPr>
            <p:ph idx="1"/>
          </p:nvPr>
        </p:nvSpPr>
        <p:spPr>
          <a:xfrm>
            <a:off x="182877" y="2330536"/>
            <a:ext cx="3766383" cy="4998236"/>
          </a:xfrm>
        </p:spPr>
        <p:txBody>
          <a:bodyPr anchor="ctr">
            <a:normAutofit fontScale="70000" lnSpcReduction="20000"/>
          </a:bodyPr>
          <a:lstStyle/>
          <a:p>
            <a:r>
              <a:rPr lang="en-GB" sz="2000" b="1" noProof="0"/>
              <a:t>Objective is to </a:t>
            </a:r>
            <a:r>
              <a:rPr lang="en-GB" sz="2000" b="1" u="sng" noProof="0"/>
              <a:t>develop a set of flexible data structures</a:t>
            </a:r>
            <a:r>
              <a:rPr lang="en-GB" sz="2000" b="1" noProof="0"/>
              <a:t> that work well with the processes required in the system</a:t>
            </a:r>
          </a:p>
          <a:p>
            <a:r>
              <a:rPr lang="en-GB" sz="2000" b="1" noProof="0"/>
              <a:t>Data will usually be put into a </a:t>
            </a:r>
            <a:r>
              <a:rPr lang="en-GB" sz="2000" b="1" i="1" noProof="0"/>
              <a:t>relational database</a:t>
            </a:r>
          </a:p>
          <a:p>
            <a:r>
              <a:rPr lang="en-GB" sz="2000" b="1" noProof="0"/>
              <a:t>Input is a model of the data requirements, e.g.</a:t>
            </a:r>
          </a:p>
          <a:p>
            <a:pPr lvl="1"/>
            <a:r>
              <a:rPr lang="en-GB" sz="2000" b="1" noProof="0"/>
              <a:t>UML class diagrams (as shown earlier)</a:t>
            </a:r>
          </a:p>
          <a:p>
            <a:pPr lvl="1"/>
            <a:r>
              <a:rPr lang="en-GB" sz="2000" b="1" noProof="0"/>
              <a:t>Entity-relationship diagram</a:t>
            </a:r>
          </a:p>
          <a:p>
            <a:pPr lvl="2"/>
            <a:r>
              <a:rPr lang="en-GB" b="1" noProof="0"/>
              <a:t>similar to UML class diagram, but doesn’t include methods</a:t>
            </a:r>
          </a:p>
          <a:p>
            <a:r>
              <a:rPr lang="en-GB" sz="2000" b="1" noProof="0"/>
              <a:t>Output is a normalised entity-relationship diagram</a:t>
            </a:r>
          </a:p>
          <a:p>
            <a:r>
              <a:rPr lang="en-GB" sz="2000" b="1" i="1" noProof="0"/>
              <a:t>Normalisation</a:t>
            </a:r>
            <a:r>
              <a:rPr lang="en-GB" sz="2000" b="1" noProof="0"/>
              <a:t> is a analysis method that ensures that data is well-structured for inclusion in a database</a:t>
            </a:r>
          </a:p>
          <a:p>
            <a:pPr lvl="1"/>
            <a:r>
              <a:rPr lang="en-GB" sz="2000" b="1" noProof="0"/>
              <a:t>Removes repeated and redundant information</a:t>
            </a:r>
          </a:p>
          <a:p>
            <a:pPr lvl="1"/>
            <a:r>
              <a:rPr lang="en-GB" sz="2000" b="1" noProof="0"/>
              <a:t>Ensures that data entities (or database tables) have unique primary keys to support relationships</a:t>
            </a:r>
          </a:p>
          <a:p>
            <a:pPr lvl="1"/>
            <a:endParaRPr lang="en-GB" sz="800" noProof="0"/>
          </a:p>
          <a:p>
            <a:endParaRPr lang="en-GB" sz="800" noProof="0"/>
          </a:p>
          <a:p>
            <a:pPr marL="0" indent="0">
              <a:buNone/>
            </a:pPr>
            <a:endParaRPr lang="en-GB" sz="800" noProof="0"/>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6558849" y="5984591"/>
            <a:ext cx="2301765" cy="361977"/>
          </a:xfrm>
        </p:spPr>
        <p:txBody>
          <a:bodyPr vert="horz" lIns="91440" tIns="45720" rIns="91440" bIns="45720" rtlCol="0">
            <a:normAutofit/>
          </a:bodyPr>
          <a:lstStyle/>
          <a:p>
            <a:pPr defTabSz="914400">
              <a:spcAft>
                <a:spcPts val="600"/>
              </a:spcAft>
            </a:pPr>
            <a:r>
              <a:rPr lang="en-US" sz="900" kern="1200">
                <a:solidFill>
                  <a:schemeClr val="bg1"/>
                </a:solidFill>
                <a:latin typeface="+mn-lt"/>
                <a:ea typeface="+mn-ea"/>
                <a:cs typeface="+mn-cs"/>
              </a:rPr>
              <a:t>www.justit.co.uk</a:t>
            </a:r>
          </a:p>
        </p:txBody>
      </p:sp>
    </p:spTree>
    <p:extLst>
      <p:ext uri="{BB962C8B-B14F-4D97-AF65-F5344CB8AC3E}">
        <p14:creationId xmlns:p14="http://schemas.microsoft.com/office/powerpoint/2010/main" val="4259223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5228"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455228"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225" y="-1"/>
            <a:ext cx="3778758"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4987" y="1332952"/>
            <a:ext cx="2945174" cy="3921176"/>
          </a:xfrm>
        </p:spPr>
        <p:txBody>
          <a:bodyPr vert="horz" lIns="91440" tIns="45720" rIns="91440" bIns="45720" rtlCol="0" anchor="ctr">
            <a:normAutofit/>
          </a:bodyPr>
          <a:lstStyle/>
          <a:p>
            <a:r>
              <a:rPr lang="en-US" sz="4300" b="1" kern="1200" noProof="0">
                <a:solidFill>
                  <a:schemeClr val="tx1"/>
                </a:solidFill>
                <a:latin typeface="+mj-lt"/>
                <a:ea typeface="+mj-ea"/>
                <a:cs typeface="+mj-cs"/>
              </a:rPr>
              <a:t>Component</a:t>
            </a:r>
            <a:br>
              <a:rPr lang="en-US" sz="4300" b="1" kern="1200" noProof="0">
                <a:solidFill>
                  <a:schemeClr val="tx1"/>
                </a:solidFill>
                <a:latin typeface="+mj-lt"/>
                <a:ea typeface="+mj-ea"/>
                <a:cs typeface="+mj-cs"/>
              </a:rPr>
            </a:br>
            <a:r>
              <a:rPr lang="en-US" sz="4300" b="1" kern="1200" noProof="0">
                <a:solidFill>
                  <a:schemeClr val="tx1"/>
                </a:solidFill>
                <a:latin typeface="+mj-lt"/>
                <a:ea typeface="+mj-ea"/>
                <a:cs typeface="+mj-cs"/>
              </a:rPr>
              <a:t>design</a:t>
            </a:r>
          </a:p>
        </p:txBody>
      </p:sp>
      <p:grpSp>
        <p:nvGrpSpPr>
          <p:cNvPr id="124" name="Group 123">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1536" y="73152"/>
            <a:ext cx="884223" cy="232963"/>
            <a:chOff x="5422392" y="64008"/>
            <a:chExt cx="1178966" cy="232963"/>
          </a:xfrm>
        </p:grpSpPr>
        <p:sp>
          <p:nvSpPr>
            <p:cNvPr id="125"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rot="-5400000">
            <a:off x="-708916" y="5281914"/>
            <a:ext cx="1871293" cy="365125"/>
          </a:xfrm>
        </p:spPr>
        <p:txBody>
          <a:bodyPr vert="horz" lIns="91440" tIns="45720" rIns="91440" bIns="45720" rtlCol="0" anchor="ctr">
            <a:normAutofit/>
          </a:bodyPr>
          <a:lstStyle/>
          <a:p>
            <a:pPr algn="l" defTabSz="914400">
              <a:spcAft>
                <a:spcPts val="600"/>
              </a:spcAft>
            </a:pPr>
            <a:r>
              <a:rPr lang="en-US" kern="1200">
                <a:solidFill>
                  <a:srgbClr val="FFFFFF"/>
                </a:solidFill>
                <a:latin typeface="+mn-lt"/>
                <a:ea typeface="+mn-ea"/>
                <a:cs typeface="+mn-cs"/>
              </a:rPr>
              <a:t>www.justit.co.uk</a:t>
            </a:r>
          </a:p>
        </p:txBody>
      </p:sp>
      <p:sp>
        <p:nvSpPr>
          <p:cNvPr id="3" name="Rectangle 2">
            <a:extLst>
              <a:ext uri="{FF2B5EF4-FFF2-40B4-BE49-F238E27FC236}">
                <a16:creationId xmlns:a16="http://schemas.microsoft.com/office/drawing/2014/main" id="{8CC89DDB-7CC6-4F16-BED5-C1EAE93E948C}"/>
              </a:ext>
            </a:extLst>
          </p:cNvPr>
          <p:cNvSpPr/>
          <p:nvPr/>
        </p:nvSpPr>
        <p:spPr>
          <a:xfrm>
            <a:off x="4400550" y="132378"/>
            <a:ext cx="4560570" cy="6554171"/>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b="1" i="1" u="sng"/>
              <a:t>System components</a:t>
            </a:r>
          </a:p>
          <a:p>
            <a:pPr indent="-228600" defTabSz="914400">
              <a:lnSpc>
                <a:spcPct val="90000"/>
              </a:lnSpc>
              <a:spcAft>
                <a:spcPts val="600"/>
              </a:spcAft>
              <a:buFont typeface="Arial" panose="020B0604020202020204" pitchFamily="34" charset="0"/>
              <a:buChar char="•"/>
            </a:pPr>
            <a:r>
              <a:rPr lang="en-US"/>
              <a:t>The system should consist of a customer-facing front end, which they can get insurance quotes, and a back end for the company to edit the calculations used to generate quotes.</a:t>
            </a:r>
          </a:p>
          <a:p>
            <a:pPr indent="-228600" defTabSz="914400">
              <a:lnSpc>
                <a:spcPct val="90000"/>
              </a:lnSpc>
              <a:spcAft>
                <a:spcPts val="600"/>
              </a:spcAft>
              <a:buFont typeface="Arial" panose="020B0604020202020204" pitchFamily="34" charset="0"/>
              <a:buChar char="•"/>
            </a:pPr>
            <a:endParaRPr lang="en-US"/>
          </a:p>
          <a:p>
            <a:pPr indent="-228600" defTabSz="914400">
              <a:lnSpc>
                <a:spcPct val="90000"/>
              </a:lnSpc>
              <a:spcAft>
                <a:spcPts val="600"/>
              </a:spcAft>
              <a:buFont typeface="Arial" panose="020B0604020202020204" pitchFamily="34" charset="0"/>
              <a:buChar char="•"/>
            </a:pPr>
            <a:r>
              <a:rPr lang="en-US" b="1" u="sng"/>
              <a:t>Front end -getting quotes:</a:t>
            </a:r>
          </a:p>
          <a:p>
            <a:pPr indent="-228600" defTabSz="914400">
              <a:lnSpc>
                <a:spcPct val="90000"/>
              </a:lnSpc>
              <a:spcAft>
                <a:spcPts val="600"/>
              </a:spcAft>
              <a:buFont typeface="Arial" panose="020B0604020202020204" pitchFamily="34" charset="0"/>
              <a:buChar char="•"/>
            </a:pPr>
            <a:r>
              <a:rPr lang="en-US"/>
              <a:t>A form to input their details</a:t>
            </a:r>
          </a:p>
          <a:p>
            <a:pPr indent="-228600" defTabSz="914400">
              <a:lnSpc>
                <a:spcPct val="90000"/>
              </a:lnSpc>
              <a:spcAft>
                <a:spcPts val="600"/>
              </a:spcAft>
              <a:buFont typeface="Arial" panose="020B0604020202020204" pitchFamily="34" charset="0"/>
              <a:buChar char="•"/>
            </a:pPr>
            <a:r>
              <a:rPr lang="en-US"/>
              <a:t>A server-side algorithm to generate the insurance quote from the user's details</a:t>
            </a:r>
          </a:p>
          <a:p>
            <a:pPr indent="-228600" defTabSz="914400">
              <a:lnSpc>
                <a:spcPct val="90000"/>
              </a:lnSpc>
              <a:spcAft>
                <a:spcPts val="600"/>
              </a:spcAft>
              <a:buFont typeface="Arial" panose="020B0604020202020204" pitchFamily="34" charset="0"/>
              <a:buChar char="•"/>
            </a:pPr>
            <a:r>
              <a:rPr lang="en-US"/>
              <a:t>A 'view quote' page that the displays the quote to the user once they submit the form</a:t>
            </a:r>
          </a:p>
          <a:p>
            <a:pPr indent="-228600" defTabSz="914400">
              <a:lnSpc>
                <a:spcPct val="90000"/>
              </a:lnSpc>
              <a:spcAft>
                <a:spcPts val="600"/>
              </a:spcAft>
              <a:buFont typeface="Arial" panose="020B0604020202020204" pitchFamily="34" charset="0"/>
              <a:buChar char="•"/>
            </a:pPr>
            <a:endParaRPr lang="en-US"/>
          </a:p>
          <a:p>
            <a:pPr indent="-228600" defTabSz="914400">
              <a:lnSpc>
                <a:spcPct val="90000"/>
              </a:lnSpc>
              <a:spcAft>
                <a:spcPts val="600"/>
              </a:spcAft>
              <a:buFont typeface="Arial" panose="020B0604020202020204" pitchFamily="34" charset="0"/>
              <a:buChar char="•"/>
            </a:pPr>
            <a:r>
              <a:rPr lang="en-US" b="1" u="sng"/>
              <a:t>Backend - editing the calculations:</a:t>
            </a:r>
          </a:p>
          <a:p>
            <a:pPr indent="-228600" defTabSz="914400">
              <a:lnSpc>
                <a:spcPct val="90000"/>
              </a:lnSpc>
              <a:spcAft>
                <a:spcPts val="600"/>
              </a:spcAft>
              <a:buFont typeface="Arial" panose="020B0604020202020204" pitchFamily="34" charset="0"/>
              <a:buChar char="•"/>
            </a:pPr>
            <a:r>
              <a:rPr lang="en-US"/>
              <a:t>A login form</a:t>
            </a:r>
          </a:p>
          <a:p>
            <a:pPr indent="-228600" defTabSz="914400">
              <a:lnSpc>
                <a:spcPct val="90000"/>
              </a:lnSpc>
              <a:spcAft>
                <a:spcPts val="600"/>
              </a:spcAft>
              <a:buFont typeface="Arial" panose="020B0604020202020204" pitchFamily="34" charset="0"/>
              <a:buChar char="•"/>
            </a:pPr>
            <a:r>
              <a:rPr lang="en-US"/>
              <a:t>Server-side functionality to authenticate the use with given login details</a:t>
            </a:r>
          </a:p>
          <a:p>
            <a:pPr indent="-228600" defTabSz="914400">
              <a:lnSpc>
                <a:spcPct val="90000"/>
              </a:lnSpc>
              <a:spcAft>
                <a:spcPts val="600"/>
              </a:spcAft>
              <a:buFont typeface="Arial" panose="020B0604020202020204" pitchFamily="34" charset="0"/>
              <a:buChar char="•"/>
            </a:pPr>
            <a:r>
              <a:rPr lang="en-US"/>
              <a:t>Protection of the administration pages from authenticated/authorised users</a:t>
            </a:r>
          </a:p>
          <a:p>
            <a:pPr indent="-228600" defTabSz="914400">
              <a:lnSpc>
                <a:spcPct val="90000"/>
              </a:lnSpc>
              <a:spcAft>
                <a:spcPts val="600"/>
              </a:spcAft>
              <a:buFont typeface="Arial" panose="020B0604020202020204" pitchFamily="34" charset="0"/>
              <a:buChar char="•"/>
            </a:pPr>
            <a:r>
              <a:rPr lang="en-US"/>
              <a:t>Dashboard - displaying current calculations matrix for the company</a:t>
            </a:r>
          </a:p>
          <a:p>
            <a:pPr indent="-228600" defTabSz="914400">
              <a:lnSpc>
                <a:spcPct val="90000"/>
              </a:lnSpc>
              <a:spcAft>
                <a:spcPts val="600"/>
              </a:spcAft>
              <a:buFont typeface="Arial" panose="020B0604020202020204" pitchFamily="34" charset="0"/>
              <a:buChar char="•"/>
            </a:pPr>
            <a:r>
              <a:rPr lang="en-US"/>
              <a:t>Form to edit calculations for quotes</a:t>
            </a:r>
            <a:r>
              <a:rPr lang="en-US" sz="1500"/>
              <a:t>.</a:t>
            </a:r>
          </a:p>
        </p:txBody>
      </p:sp>
    </p:spTree>
    <p:extLst>
      <p:ext uri="{BB962C8B-B14F-4D97-AF65-F5344CB8AC3E}">
        <p14:creationId xmlns:p14="http://schemas.microsoft.com/office/powerpoint/2010/main" val="3068144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athedral ceiling in yellow sunlight design">
            <a:extLst>
              <a:ext uri="{FF2B5EF4-FFF2-40B4-BE49-F238E27FC236}">
                <a16:creationId xmlns:a16="http://schemas.microsoft.com/office/drawing/2014/main" id="{93D3104D-9048-49A9-9C1E-4A27A848AA40}"/>
              </a:ext>
            </a:extLst>
          </p:cNvPr>
          <p:cNvPicPr>
            <a:picLocks noChangeAspect="1"/>
          </p:cNvPicPr>
          <p:nvPr/>
        </p:nvPicPr>
        <p:blipFill rotWithShape="1">
          <a:blip r:embed="rId2">
            <a:alphaModFix amt="50000"/>
          </a:blip>
          <a:srcRect/>
          <a:stretch/>
        </p:blipFill>
        <p:spPr>
          <a:xfrm>
            <a:off x="20" y="1"/>
            <a:ext cx="9143980" cy="6857999"/>
          </a:xfrm>
          <a:prstGeom prst="rect">
            <a:avLst/>
          </a:prstGeom>
        </p:spPr>
      </p:pic>
      <p:sp>
        <p:nvSpPr>
          <p:cNvPr id="2" name="Title 1">
            <a:extLst>
              <a:ext uri="{FF2B5EF4-FFF2-40B4-BE49-F238E27FC236}">
                <a16:creationId xmlns:a16="http://schemas.microsoft.com/office/drawing/2014/main" id="{E8F7E99D-3B1C-4CF1-A1A7-D080EDA44D4C}"/>
              </a:ext>
            </a:extLst>
          </p:cNvPr>
          <p:cNvSpPr>
            <a:spLocks noGrp="1"/>
          </p:cNvSpPr>
          <p:nvPr>
            <p:ph type="title"/>
          </p:nvPr>
        </p:nvSpPr>
        <p:spPr>
          <a:xfrm rot="20694474">
            <a:off x="1371600" y="3031171"/>
            <a:ext cx="6858000" cy="1849438"/>
          </a:xfrm>
        </p:spPr>
        <p:txBody>
          <a:bodyPr vert="horz" lIns="91440" tIns="45720" rIns="91440" bIns="45720" rtlCol="0" anchor="b">
            <a:normAutofit fontScale="90000"/>
          </a:bodyPr>
          <a:lstStyle/>
          <a:p>
            <a:pPr algn="ctr"/>
            <a:r>
              <a:rPr lang="en-US" sz="6000" noProof="0">
                <a:solidFill>
                  <a:srgbClr val="FFFFFF"/>
                </a:solidFill>
                <a:effectLst>
                  <a:outerShdw blurRad="38100" dist="38100" dir="2700000" algn="tl">
                    <a:srgbClr val="000000">
                      <a:alpha val="43137"/>
                    </a:srgbClr>
                  </a:outerShdw>
                </a:effectLst>
              </a:rPr>
              <a:t>Architectural design patterns</a:t>
            </a:r>
            <a:br>
              <a:rPr lang="en-US" sz="6000" noProof="0">
                <a:solidFill>
                  <a:srgbClr val="FFFFFF"/>
                </a:solidFill>
                <a:effectLst>
                  <a:outerShdw blurRad="38100" dist="38100" dir="2700000" algn="tl">
                    <a:srgbClr val="000000">
                      <a:alpha val="43137"/>
                    </a:srgbClr>
                  </a:outerShdw>
                </a:effectLst>
              </a:rPr>
            </a:br>
            <a:endParaRPr lang="en-US" sz="6000" noProof="0">
              <a:solidFill>
                <a:srgbClr val="FFFFFF"/>
              </a:solidFill>
              <a:effectLst>
                <a:outerShdw blurRad="38100" dist="38100" dir="2700000" algn="tl">
                  <a:srgbClr val="000000">
                    <a:alpha val="43137"/>
                  </a:srgbClr>
                </a:outerShdw>
              </a:effectLst>
            </a:endParaRPr>
          </a:p>
        </p:txBody>
      </p:sp>
      <p:sp>
        <p:nvSpPr>
          <p:cNvPr id="4" name="Footer Placeholder 3">
            <a:extLst>
              <a:ext uri="{FF2B5EF4-FFF2-40B4-BE49-F238E27FC236}">
                <a16:creationId xmlns:a16="http://schemas.microsoft.com/office/drawing/2014/main" id="{F5B66F91-72F2-4BD5-AD91-3081399B945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defRPr/>
            </a:pPr>
            <a:r>
              <a:rPr lang="en-US" sz="1000" kern="1200">
                <a:solidFill>
                  <a:srgbClr val="FFFFFF"/>
                </a:solidFill>
                <a:latin typeface="Calibri" panose="020F0502020204030204"/>
                <a:ea typeface="+mn-ea"/>
                <a:cs typeface="+mn-cs"/>
              </a:rPr>
              <a:t>www.justit.co.uk</a:t>
            </a:r>
          </a:p>
        </p:txBody>
      </p:sp>
    </p:spTree>
    <p:extLst>
      <p:ext uri="{BB962C8B-B14F-4D97-AF65-F5344CB8AC3E}">
        <p14:creationId xmlns:p14="http://schemas.microsoft.com/office/powerpoint/2010/main" val="2458289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D05819-7738-44DF-B834-C2565954906D}"/>
              </a:ext>
            </a:extLst>
          </p:cNvPr>
          <p:cNvSpPr/>
          <p:nvPr/>
        </p:nvSpPr>
        <p:spPr>
          <a:xfrm>
            <a:off x="339442" y="363538"/>
            <a:ext cx="3919538" cy="2779712"/>
          </a:xfrm>
          <a:prstGeom prst="rect">
            <a:avLst/>
          </a:prstGeom>
          <a:solidFill>
            <a:schemeClr val="accent5">
              <a:lumMod val="20000"/>
              <a:lumOff val="80000"/>
            </a:schemeClr>
          </a:solidFill>
        </p:spPr>
        <p:txBody>
          <a:bodyPr wrap="square" anchor="t">
            <a:normAutofit/>
          </a:bodyPr>
          <a:lstStyle/>
          <a:p>
            <a:pPr>
              <a:spcAft>
                <a:spcPts val="600"/>
              </a:spcAft>
            </a:pPr>
            <a:r>
              <a:rPr lang="en-GB" sz="2800">
                <a:solidFill>
                  <a:srgbClr val="00133A"/>
                </a:solidFill>
              </a:rPr>
              <a:t>An architectural pattern is a general, reusable solution to a commonly occurring problem in software architecture within a given context. </a:t>
            </a:r>
          </a:p>
        </p:txBody>
      </p:sp>
      <p:sp>
        <p:nvSpPr>
          <p:cNvPr id="11" name="Rectangle 10">
            <a:extLst>
              <a:ext uri="{FF2B5EF4-FFF2-40B4-BE49-F238E27FC236}">
                <a16:creationId xmlns:a16="http://schemas.microsoft.com/office/drawing/2014/main" id="{BE1D2D08-F68C-41CA-8933-66A4F9E12D1C}"/>
              </a:ext>
            </a:extLst>
          </p:cNvPr>
          <p:cNvSpPr/>
          <p:nvPr/>
        </p:nvSpPr>
        <p:spPr>
          <a:xfrm>
            <a:off x="4572000" y="1083629"/>
            <a:ext cx="4183063" cy="3694111"/>
          </a:xfrm>
          <a:prstGeom prst="rect">
            <a:avLst/>
          </a:prstGeom>
          <a:solidFill>
            <a:schemeClr val="accent5">
              <a:lumMod val="60000"/>
              <a:lumOff val="40000"/>
            </a:schemeClr>
          </a:solidFill>
        </p:spPr>
        <p:txBody>
          <a:bodyPr wrap="square" anchor="t">
            <a:normAutofit lnSpcReduction="10000"/>
          </a:bodyPr>
          <a:lstStyle/>
          <a:p>
            <a:pPr>
              <a:spcAft>
                <a:spcPts val="600"/>
              </a:spcAft>
            </a:pPr>
            <a:r>
              <a:rPr lang="en-GB" sz="2800">
                <a:solidFill>
                  <a:schemeClr val="bg2">
                    <a:lumMod val="75000"/>
                  </a:schemeClr>
                </a:solidFill>
              </a:rPr>
              <a:t>Architectural patterns are similar to software design patterns but have a broader scope.</a:t>
            </a:r>
          </a:p>
          <a:p>
            <a:pPr>
              <a:spcAft>
                <a:spcPts val="600"/>
              </a:spcAft>
            </a:pPr>
            <a:endParaRPr lang="en-GB" sz="2800">
              <a:solidFill>
                <a:schemeClr val="bg2">
                  <a:lumMod val="75000"/>
                </a:schemeClr>
              </a:solidFill>
            </a:endParaRPr>
          </a:p>
          <a:p>
            <a:pPr>
              <a:spcAft>
                <a:spcPts val="600"/>
              </a:spcAft>
            </a:pPr>
            <a:r>
              <a:rPr lang="en-GB" sz="2800">
                <a:solidFill>
                  <a:schemeClr val="bg2">
                    <a:lumMod val="75000"/>
                  </a:schemeClr>
                </a:solidFill>
              </a:rPr>
              <a:t>Some popular patterns are:</a:t>
            </a:r>
          </a:p>
          <a:p>
            <a:pPr>
              <a:spcAft>
                <a:spcPts val="600"/>
              </a:spcAft>
            </a:pPr>
            <a:r>
              <a:rPr lang="en-GB" sz="2800">
                <a:solidFill>
                  <a:srgbClr val="7030A0"/>
                </a:solidFill>
              </a:rPr>
              <a:t>MVC Pattern</a:t>
            </a:r>
          </a:p>
          <a:p>
            <a:pPr>
              <a:spcAft>
                <a:spcPts val="600"/>
              </a:spcAft>
            </a:pPr>
            <a:r>
              <a:rPr lang="en-GB" sz="2800">
                <a:solidFill>
                  <a:srgbClr val="C00000"/>
                </a:solidFill>
              </a:rPr>
              <a:t>Client Server Pattern</a:t>
            </a:r>
          </a:p>
          <a:p>
            <a:pPr>
              <a:spcAft>
                <a:spcPts val="600"/>
              </a:spcAft>
            </a:pPr>
            <a:endParaRPr lang="en-GB" sz="2800"/>
          </a:p>
        </p:txBody>
      </p:sp>
      <p:sp>
        <p:nvSpPr>
          <p:cNvPr id="2" name="Title 1"/>
          <p:cNvSpPr>
            <a:spLocks noGrp="1"/>
          </p:cNvSpPr>
          <p:nvPr>
            <p:ph type="title"/>
          </p:nvPr>
        </p:nvSpPr>
        <p:spPr>
          <a:xfrm>
            <a:off x="417399" y="5322147"/>
            <a:ext cx="8408193" cy="744836"/>
          </a:xfrm>
        </p:spPr>
        <p:txBody>
          <a:bodyPr vert="horz" lIns="91440" tIns="45720" rIns="91440" bIns="45720" rtlCol="0" anchor="ctr">
            <a:normAutofit/>
          </a:bodyPr>
          <a:lstStyle/>
          <a:p>
            <a:pPr algn="ctr"/>
            <a:r>
              <a:rPr lang="en-US" sz="2800" b="1" kern="1200" noProof="0">
                <a:solidFill>
                  <a:schemeClr val="bg1"/>
                </a:solidFill>
                <a:latin typeface="+mj-lt"/>
                <a:ea typeface="+mj-ea"/>
                <a:cs typeface="+mj-cs"/>
              </a:rPr>
              <a:t>Architectural design patterns</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www.justit.co.uk</a:t>
            </a:r>
          </a:p>
        </p:txBody>
      </p:sp>
    </p:spTree>
    <p:extLst>
      <p:ext uri="{BB962C8B-B14F-4D97-AF65-F5344CB8AC3E}">
        <p14:creationId xmlns:p14="http://schemas.microsoft.com/office/powerpoint/2010/main" val="2206165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1737" y="273685"/>
            <a:ext cx="2752970" cy="1063625"/>
          </a:xfrm>
        </p:spPr>
        <p:txBody>
          <a:bodyPr vert="horz" lIns="91440" tIns="45720" rIns="91440" bIns="45720" rtlCol="0" anchor="ctr">
            <a:normAutofit fontScale="90000"/>
          </a:bodyPr>
          <a:lstStyle/>
          <a:p>
            <a:r>
              <a:rPr lang="en-US" b="1" kern="1200" noProof="0">
                <a:solidFill>
                  <a:schemeClr val="tx1"/>
                </a:solidFill>
                <a:effectLst>
                  <a:outerShdw blurRad="38100" dist="38100" dir="2700000" algn="tl">
                    <a:srgbClr val="000000">
                      <a:alpha val="43137"/>
                    </a:srgbClr>
                  </a:outerShdw>
                </a:effectLst>
                <a:latin typeface="+mj-lt"/>
                <a:ea typeface="+mj-ea"/>
                <a:cs typeface="+mj-cs"/>
              </a:rPr>
              <a:t>MVC pattern</a:t>
            </a:r>
          </a:p>
        </p:txBody>
      </p:sp>
      <p:sp>
        <p:nvSpPr>
          <p:cNvPr id="42" name="Rectangle 41">
            <a:extLst>
              <a:ext uri="{FF2B5EF4-FFF2-40B4-BE49-F238E27FC236}">
                <a16:creationId xmlns:a16="http://schemas.microsoft.com/office/drawing/2014/main" id="{8D6A0737-4017-4FF8-8CA1-E305CE2101AC}"/>
              </a:ext>
            </a:extLst>
          </p:cNvPr>
          <p:cNvSpPr/>
          <p:nvPr/>
        </p:nvSpPr>
        <p:spPr>
          <a:xfrm>
            <a:off x="181737" y="1623060"/>
            <a:ext cx="3115818" cy="5098415"/>
          </a:xfrm>
          <a:prstGeom prst="rect">
            <a:avLst/>
          </a:prstGeom>
        </p:spPr>
        <p:txBody>
          <a:bodyPr vert="horz" lIns="91440" tIns="45720" rIns="91440" bIns="45720" rtlCol="0">
            <a:normAutofit lnSpcReduction="10000"/>
          </a:bodyPr>
          <a:lstStyle/>
          <a:p>
            <a:pPr indent="-228600" defTabSz="914400">
              <a:lnSpc>
                <a:spcPct val="90000"/>
              </a:lnSpc>
              <a:spcAft>
                <a:spcPts val="600"/>
              </a:spcAft>
              <a:buFont typeface="Arial" panose="020B0604020202020204" pitchFamily="34" charset="0"/>
              <a:buChar char="•"/>
            </a:pPr>
            <a:r>
              <a:rPr lang="en-US" sz="1600" b="1"/>
              <a:t>Model-view-controller pattern</a:t>
            </a:r>
          </a:p>
          <a:p>
            <a:pPr indent="-228600" defTabSz="914400">
              <a:lnSpc>
                <a:spcPct val="90000"/>
              </a:lnSpc>
              <a:spcAft>
                <a:spcPts val="600"/>
              </a:spcAft>
              <a:buFont typeface="Arial" panose="020B0604020202020204" pitchFamily="34" charset="0"/>
              <a:buChar char="•"/>
            </a:pPr>
            <a:endParaRPr lang="en-US" sz="1600"/>
          </a:p>
          <a:p>
            <a:pPr indent="-228600" defTabSz="914400">
              <a:lnSpc>
                <a:spcPct val="90000"/>
              </a:lnSpc>
              <a:spcAft>
                <a:spcPts val="600"/>
              </a:spcAft>
              <a:buFont typeface="Arial" panose="020B0604020202020204" pitchFamily="34" charset="0"/>
              <a:buChar char="•"/>
            </a:pPr>
            <a:r>
              <a:rPr lang="en-US" sz="1600" b="1"/>
              <a:t>This pattern divides an interactive application in to 3 parts as:</a:t>
            </a:r>
          </a:p>
          <a:p>
            <a:pPr indent="-228600" defTabSz="914400">
              <a:lnSpc>
                <a:spcPct val="90000"/>
              </a:lnSpc>
              <a:spcAft>
                <a:spcPts val="600"/>
              </a:spcAft>
              <a:buFont typeface="Arial" panose="020B0604020202020204" pitchFamily="34" charset="0"/>
              <a:buChar char="•"/>
            </a:pPr>
            <a:endParaRPr lang="en-US" sz="1600"/>
          </a:p>
          <a:p>
            <a:pPr indent="-228600" defTabSz="914400">
              <a:lnSpc>
                <a:spcPct val="90000"/>
              </a:lnSpc>
              <a:spcAft>
                <a:spcPts val="600"/>
              </a:spcAft>
              <a:buFont typeface="Arial" panose="020B0604020202020204" pitchFamily="34" charset="0"/>
              <a:buChar char="•"/>
            </a:pPr>
            <a:r>
              <a:rPr lang="en-US" sz="1600" b="1" i="1"/>
              <a:t>model</a:t>
            </a:r>
            <a:r>
              <a:rPr lang="en-US" sz="1600" b="1"/>
              <a:t> — contains the core functionality and data</a:t>
            </a:r>
          </a:p>
          <a:p>
            <a:pPr indent="-228600" defTabSz="914400">
              <a:lnSpc>
                <a:spcPct val="90000"/>
              </a:lnSpc>
              <a:spcAft>
                <a:spcPts val="600"/>
              </a:spcAft>
              <a:buFont typeface="Arial" panose="020B0604020202020204" pitchFamily="34" charset="0"/>
              <a:buChar char="•"/>
            </a:pPr>
            <a:endParaRPr lang="en-US" sz="1600" b="1"/>
          </a:p>
          <a:p>
            <a:pPr indent="-228600" defTabSz="914400">
              <a:lnSpc>
                <a:spcPct val="90000"/>
              </a:lnSpc>
              <a:spcAft>
                <a:spcPts val="600"/>
              </a:spcAft>
              <a:buFont typeface="Arial" panose="020B0604020202020204" pitchFamily="34" charset="0"/>
              <a:buChar char="•"/>
            </a:pPr>
            <a:r>
              <a:rPr lang="en-US" sz="1600" b="1" i="1"/>
              <a:t>view</a:t>
            </a:r>
            <a:r>
              <a:rPr lang="en-US" sz="1600" b="1"/>
              <a:t> — displays the information to the user (more than one view may be defined)</a:t>
            </a:r>
          </a:p>
          <a:p>
            <a:pPr indent="-228600" defTabSz="914400">
              <a:lnSpc>
                <a:spcPct val="90000"/>
              </a:lnSpc>
              <a:spcAft>
                <a:spcPts val="600"/>
              </a:spcAft>
              <a:buFont typeface="Arial" panose="020B0604020202020204" pitchFamily="34" charset="0"/>
              <a:buChar char="•"/>
            </a:pPr>
            <a:endParaRPr lang="en-US" sz="1600" b="1"/>
          </a:p>
          <a:p>
            <a:pPr indent="-228600" defTabSz="914400">
              <a:lnSpc>
                <a:spcPct val="90000"/>
              </a:lnSpc>
              <a:spcAft>
                <a:spcPts val="600"/>
              </a:spcAft>
              <a:buFont typeface="Arial" panose="020B0604020202020204" pitchFamily="34" charset="0"/>
              <a:buChar char="•"/>
            </a:pPr>
            <a:r>
              <a:rPr lang="en-US" sz="1600" b="1" i="1"/>
              <a:t>controller</a:t>
            </a:r>
            <a:r>
              <a:rPr lang="en-US" sz="1600" b="1"/>
              <a:t> — handles the input from the user</a:t>
            </a:r>
          </a:p>
          <a:p>
            <a:pPr indent="-228600" defTabSz="914400">
              <a:lnSpc>
                <a:spcPct val="90000"/>
              </a:lnSpc>
              <a:spcAft>
                <a:spcPts val="600"/>
              </a:spcAft>
              <a:buFont typeface="Arial" panose="020B0604020202020204" pitchFamily="34" charset="0"/>
              <a:buChar char="•"/>
            </a:pPr>
            <a:r>
              <a:rPr lang="en-US" sz="1600" b="1"/>
              <a:t>This is done to separate internal representations of information from the ways information is presented to, and accepted from, the user. It decouples components and allows efficient code reuse.</a:t>
            </a:r>
          </a:p>
        </p:txBody>
      </p:sp>
      <p:sp>
        <p:nvSpPr>
          <p:cNvPr id="86" name="Rectangle 8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E349C1D2-8BA3-4F51-96C2-3554C5773EA5}"/>
              </a:ext>
            </a:extLst>
          </p:cNvPr>
          <p:cNvPicPr/>
          <p:nvPr/>
        </p:nvPicPr>
        <p:blipFill>
          <a:blip r:embed="rId2"/>
          <a:stretch>
            <a:fillRect/>
          </a:stretch>
        </p:blipFill>
        <p:spPr>
          <a:xfrm>
            <a:off x="4054396" y="1954522"/>
            <a:ext cx="4514498" cy="2945709"/>
          </a:xfrm>
          <a:prstGeom prst="rect">
            <a:avLst/>
          </a:prstGeom>
          <a:effectLst/>
        </p:spPr>
      </p:pic>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842766" y="6394923"/>
            <a:ext cx="1300734" cy="365125"/>
          </a:xfrm>
        </p:spPr>
        <p:txBody>
          <a:bodyPr vert="horz" lIns="91440" tIns="45720" rIns="91440" bIns="45720" rtlCol="0" anchor="ctr">
            <a:normAutofit/>
          </a:bodyPr>
          <a:lstStyle/>
          <a:p>
            <a:pPr algn="l" defTabSz="914400">
              <a:spcAft>
                <a:spcPts val="600"/>
              </a:spcAft>
            </a:pPr>
            <a:r>
              <a:rPr lang="en-US" kern="1200">
                <a:solidFill>
                  <a:srgbClr val="00133A"/>
                </a:solidFill>
                <a:latin typeface="+mn-lt"/>
                <a:ea typeface="+mn-ea"/>
                <a:cs typeface="+mn-cs"/>
              </a:rPr>
              <a:t>www.justit.co.uk</a:t>
            </a:r>
          </a:p>
        </p:txBody>
      </p:sp>
    </p:spTree>
    <p:extLst>
      <p:ext uri="{BB962C8B-B14F-4D97-AF65-F5344CB8AC3E}">
        <p14:creationId xmlns:p14="http://schemas.microsoft.com/office/powerpoint/2010/main" val="1624104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3161" y="230625"/>
            <a:ext cx="2665082" cy="1622321"/>
          </a:xfrm>
        </p:spPr>
        <p:txBody>
          <a:bodyPr vert="horz" lIns="91440" tIns="45720" rIns="91440" bIns="45720" rtlCol="0" anchor="ctr">
            <a:normAutofit/>
          </a:bodyPr>
          <a:lstStyle/>
          <a:p>
            <a:r>
              <a:rPr lang="en-US" b="1" kern="1200" noProof="0">
                <a:solidFill>
                  <a:schemeClr val="tx1"/>
                </a:solidFill>
                <a:effectLst>
                  <a:outerShdw blurRad="38100" dist="38100" dir="2700000" algn="tl">
                    <a:srgbClr val="000000">
                      <a:alpha val="43137"/>
                    </a:srgbClr>
                  </a:outerShdw>
                </a:effectLst>
                <a:latin typeface="+mj-lt"/>
                <a:ea typeface="+mj-ea"/>
                <a:cs typeface="+mj-cs"/>
              </a:rPr>
              <a:t>Client side</a:t>
            </a:r>
            <a:br>
              <a:rPr lang="en-US" b="1" kern="1200" noProof="0">
                <a:solidFill>
                  <a:schemeClr val="tx1"/>
                </a:solidFill>
                <a:effectLst>
                  <a:outerShdw blurRad="38100" dist="38100" dir="2700000" algn="tl">
                    <a:srgbClr val="000000">
                      <a:alpha val="43137"/>
                    </a:srgbClr>
                  </a:outerShdw>
                </a:effectLst>
                <a:latin typeface="+mj-lt"/>
                <a:ea typeface="+mj-ea"/>
                <a:cs typeface="+mj-cs"/>
              </a:rPr>
            </a:br>
            <a:r>
              <a:rPr lang="en-US" b="1" kern="1200" noProof="0">
                <a:solidFill>
                  <a:schemeClr val="tx1"/>
                </a:solidFill>
                <a:effectLst>
                  <a:outerShdw blurRad="38100" dist="38100" dir="2700000" algn="tl">
                    <a:srgbClr val="000000">
                      <a:alpha val="43137"/>
                    </a:srgbClr>
                  </a:outerShdw>
                </a:effectLst>
                <a:latin typeface="+mj-lt"/>
                <a:ea typeface="+mj-ea"/>
                <a:cs typeface="+mj-cs"/>
              </a:rPr>
              <a:t>pattern</a:t>
            </a:r>
          </a:p>
        </p:txBody>
      </p:sp>
      <p:sp>
        <p:nvSpPr>
          <p:cNvPr id="40" name="Rectangle 39">
            <a:extLst>
              <a:ext uri="{FF2B5EF4-FFF2-40B4-BE49-F238E27FC236}">
                <a16:creationId xmlns:a16="http://schemas.microsoft.com/office/drawing/2014/main" id="{9E948566-9521-4968-B1AE-F540748526B5}"/>
              </a:ext>
            </a:extLst>
          </p:cNvPr>
          <p:cNvSpPr/>
          <p:nvPr/>
        </p:nvSpPr>
        <p:spPr>
          <a:xfrm>
            <a:off x="190228" y="2185981"/>
            <a:ext cx="3107327" cy="4110990"/>
          </a:xfrm>
          <a:prstGeom prst="rect">
            <a:avLst/>
          </a:prstGeom>
        </p:spPr>
        <p:txBody>
          <a:bodyPr vert="horz" lIns="91440" tIns="45720" rIns="91440" bIns="45720" rtlCol="0">
            <a:normAutofit fontScale="92500" lnSpcReduction="20000"/>
          </a:bodyPr>
          <a:lstStyle/>
          <a:p>
            <a:pPr indent="-228600" defTabSz="914400">
              <a:lnSpc>
                <a:spcPct val="90000"/>
              </a:lnSpc>
              <a:spcAft>
                <a:spcPts val="600"/>
              </a:spcAft>
              <a:buFont typeface="Arial" panose="020B0604020202020204" pitchFamily="34" charset="0"/>
              <a:buChar char="•"/>
            </a:pPr>
            <a:r>
              <a:rPr lang="en-US" sz="1900" b="1"/>
              <a:t>Client-Server pattern</a:t>
            </a:r>
          </a:p>
          <a:p>
            <a:pPr indent="-228600" defTabSz="914400">
              <a:lnSpc>
                <a:spcPct val="90000"/>
              </a:lnSpc>
              <a:spcAft>
                <a:spcPts val="600"/>
              </a:spcAft>
              <a:buFont typeface="Arial" panose="020B0604020202020204" pitchFamily="34" charset="0"/>
              <a:buChar char="•"/>
            </a:pPr>
            <a:endParaRPr lang="en-US" sz="1900"/>
          </a:p>
          <a:p>
            <a:pPr indent="-228600" defTabSz="914400">
              <a:lnSpc>
                <a:spcPct val="90000"/>
              </a:lnSpc>
              <a:spcAft>
                <a:spcPts val="600"/>
              </a:spcAft>
              <a:buFont typeface="Arial" panose="020B0604020202020204" pitchFamily="34" charset="0"/>
              <a:buChar char="•"/>
            </a:pPr>
            <a:r>
              <a:rPr lang="en-US" sz="1900" b="1"/>
              <a:t>This pattern consists of</a:t>
            </a:r>
            <a:r>
              <a:rPr lang="en-US" sz="1900" b="1" u="sng"/>
              <a:t> two </a:t>
            </a:r>
            <a:r>
              <a:rPr lang="en-US" sz="1900" b="1"/>
              <a:t>parties; a server and multiple clients. </a:t>
            </a:r>
          </a:p>
          <a:p>
            <a:pPr indent="-228600" defTabSz="914400">
              <a:lnSpc>
                <a:spcPct val="90000"/>
              </a:lnSpc>
              <a:spcAft>
                <a:spcPts val="600"/>
              </a:spcAft>
              <a:buFont typeface="Arial" panose="020B0604020202020204" pitchFamily="34" charset="0"/>
              <a:buChar char="•"/>
            </a:pPr>
            <a:endParaRPr lang="en-US" sz="1900" b="1"/>
          </a:p>
          <a:p>
            <a:pPr indent="-228600" defTabSz="914400">
              <a:lnSpc>
                <a:spcPct val="90000"/>
              </a:lnSpc>
              <a:spcAft>
                <a:spcPts val="600"/>
              </a:spcAft>
              <a:buFont typeface="Arial" panose="020B0604020202020204" pitchFamily="34" charset="0"/>
              <a:buChar char="•"/>
            </a:pPr>
            <a:r>
              <a:rPr lang="en-US" sz="1900" b="1"/>
              <a:t>The server component will provide services to multiple client components. </a:t>
            </a:r>
          </a:p>
          <a:p>
            <a:pPr indent="-228600" defTabSz="914400">
              <a:lnSpc>
                <a:spcPct val="90000"/>
              </a:lnSpc>
              <a:spcAft>
                <a:spcPts val="600"/>
              </a:spcAft>
              <a:buFont typeface="Arial" panose="020B0604020202020204" pitchFamily="34" charset="0"/>
              <a:buChar char="•"/>
            </a:pPr>
            <a:endParaRPr lang="en-US" sz="1900" b="1"/>
          </a:p>
          <a:p>
            <a:pPr indent="-228600" defTabSz="914400">
              <a:lnSpc>
                <a:spcPct val="90000"/>
              </a:lnSpc>
              <a:spcAft>
                <a:spcPts val="600"/>
              </a:spcAft>
              <a:buFont typeface="Arial" panose="020B0604020202020204" pitchFamily="34" charset="0"/>
              <a:buChar char="•"/>
            </a:pPr>
            <a:r>
              <a:rPr lang="en-US" sz="1900" b="1"/>
              <a:t>Clients request services from the server and the server provides relevant services to those clients. </a:t>
            </a:r>
          </a:p>
          <a:p>
            <a:pPr indent="-228600" defTabSz="914400">
              <a:lnSpc>
                <a:spcPct val="90000"/>
              </a:lnSpc>
              <a:spcAft>
                <a:spcPts val="600"/>
              </a:spcAft>
              <a:buFont typeface="Arial" panose="020B0604020202020204" pitchFamily="34" charset="0"/>
              <a:buChar char="•"/>
            </a:pPr>
            <a:endParaRPr lang="en-US" sz="1900" b="1"/>
          </a:p>
          <a:p>
            <a:pPr indent="-228600" defTabSz="914400">
              <a:lnSpc>
                <a:spcPct val="90000"/>
              </a:lnSpc>
              <a:spcAft>
                <a:spcPts val="600"/>
              </a:spcAft>
              <a:buFont typeface="Arial" panose="020B0604020202020204" pitchFamily="34" charset="0"/>
              <a:buChar char="•"/>
            </a:pPr>
            <a:r>
              <a:rPr lang="en-US" sz="1900" b="1"/>
              <a:t>The server continues to listen to client requests.</a:t>
            </a:r>
          </a:p>
          <a:p>
            <a:pPr indent="-228600" defTabSz="914400">
              <a:lnSpc>
                <a:spcPct val="90000"/>
              </a:lnSpc>
              <a:spcAft>
                <a:spcPts val="600"/>
              </a:spcAft>
              <a:buFont typeface="Arial" panose="020B0604020202020204" pitchFamily="34" charset="0"/>
              <a:buChar char="•"/>
            </a:pPr>
            <a:endParaRPr lang="en-US" sz="1300"/>
          </a:p>
        </p:txBody>
      </p:sp>
      <p:sp>
        <p:nvSpPr>
          <p:cNvPr id="86" name="Rectangle 8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2BEBBA79-8F8D-4E24-B864-0661E6B6C3FE}"/>
              </a:ext>
            </a:extLst>
          </p:cNvPr>
          <p:cNvPicPr/>
          <p:nvPr/>
        </p:nvPicPr>
        <p:blipFill>
          <a:blip r:embed="rId2"/>
          <a:stretch>
            <a:fillRect/>
          </a:stretch>
        </p:blipFill>
        <p:spPr>
          <a:xfrm>
            <a:off x="4054396" y="1852946"/>
            <a:ext cx="4514498" cy="3148862"/>
          </a:xfrm>
          <a:prstGeom prst="rect">
            <a:avLst/>
          </a:prstGeom>
          <a:effectLst/>
        </p:spPr>
      </p:pic>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842766" y="6356350"/>
            <a:ext cx="3086100" cy="365125"/>
          </a:xfrm>
        </p:spPr>
        <p:txBody>
          <a:bodyPr vert="horz" lIns="91440" tIns="45720" rIns="91440" bIns="45720" rtlCol="0" anchor="ctr">
            <a:normAutofit/>
          </a:bodyPr>
          <a:lstStyle/>
          <a:p>
            <a:pPr algn="l" defTabSz="914400">
              <a:spcAft>
                <a:spcPts val="600"/>
              </a:spcAft>
            </a:pPr>
            <a:r>
              <a:rPr lang="en-US" kern="1200">
                <a:solidFill>
                  <a:srgbClr val="303030"/>
                </a:solidFill>
                <a:latin typeface="+mn-lt"/>
                <a:ea typeface="+mn-ea"/>
                <a:cs typeface="+mn-cs"/>
              </a:rPr>
              <a:t>www.justit.co.uk</a:t>
            </a:r>
          </a:p>
        </p:txBody>
      </p:sp>
    </p:spTree>
    <p:extLst>
      <p:ext uri="{BB962C8B-B14F-4D97-AF65-F5344CB8AC3E}">
        <p14:creationId xmlns:p14="http://schemas.microsoft.com/office/powerpoint/2010/main" val="3050591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41023" y="-934769"/>
            <a:ext cx="2424873" cy="2708393"/>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3756" y="-134088"/>
            <a:ext cx="1635955" cy="1226966"/>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713565" y="311926"/>
            <a:ext cx="4059393" cy="1911083"/>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2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548980" y="1613994"/>
            <a:ext cx="1185708" cy="88928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27781" y="5494508"/>
            <a:ext cx="2444907" cy="1774587"/>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211282" y="5555951"/>
            <a:ext cx="928467" cy="69635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32" name="Freeform: Shape 3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7311" y="1407983"/>
            <a:ext cx="5389379" cy="4042034"/>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ooter Placeholder 3">
            <a:extLst>
              <a:ext uri="{FF2B5EF4-FFF2-40B4-BE49-F238E27FC236}">
                <a16:creationId xmlns:a16="http://schemas.microsoft.com/office/drawing/2014/main" id="{F5B66F91-72F2-4BD5-AD91-3081399B945E}"/>
              </a:ext>
            </a:extLst>
          </p:cNvPr>
          <p:cNvSpPr>
            <a:spLocks noGrp="1"/>
          </p:cNvSpPr>
          <p:nvPr>
            <p:ph type="ftr" sz="quarter" idx="11"/>
          </p:nvPr>
        </p:nvSpPr>
        <p:spPr>
          <a:xfrm>
            <a:off x="241299" y="5991225"/>
            <a:ext cx="1926609" cy="365125"/>
          </a:xfrm>
        </p:spPr>
        <p:txBody>
          <a:bodyPr vert="horz" lIns="91440" tIns="45720" rIns="91440" bIns="45720" rtlCol="0" anchor="ctr">
            <a:normAutofit/>
          </a:bodyPr>
          <a:lstStyle/>
          <a:p>
            <a:pPr algn="l" defTabSz="914400">
              <a:spcAft>
                <a:spcPts val="600"/>
              </a:spcAft>
            </a:pPr>
            <a:r>
              <a:rPr lang="en-US" kern="1200">
                <a:solidFill>
                  <a:srgbClr val="FFFFFF"/>
                </a:solidFill>
                <a:latin typeface="+mn-lt"/>
                <a:ea typeface="+mn-ea"/>
                <a:cs typeface="+mn-cs"/>
              </a:rPr>
              <a:t>www.justit.co.uk</a:t>
            </a:r>
          </a:p>
        </p:txBody>
      </p:sp>
      <p:sp>
        <p:nvSpPr>
          <p:cNvPr id="34" name="Freeform: Shape 3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76283" y="882212"/>
            <a:ext cx="6791435" cy="5093576"/>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E8F7E99D-3B1C-4CF1-A1A7-D080EDA44D4C}"/>
              </a:ext>
            </a:extLst>
          </p:cNvPr>
          <p:cNvSpPr>
            <a:spLocks noGrp="1"/>
          </p:cNvSpPr>
          <p:nvPr>
            <p:ph type="title"/>
          </p:nvPr>
        </p:nvSpPr>
        <p:spPr>
          <a:xfrm rot="280126">
            <a:off x="2392631" y="3267726"/>
            <a:ext cx="4337037" cy="724086"/>
          </a:xfrm>
          <a:noFill/>
        </p:spPr>
        <p:txBody>
          <a:bodyPr vert="horz" lIns="91440" tIns="45720" rIns="91440" bIns="45720" rtlCol="0" anchor="ctr">
            <a:normAutofit fontScale="90000"/>
          </a:bodyPr>
          <a:lstStyle/>
          <a:p>
            <a:pPr algn="ctr"/>
            <a:r>
              <a:rPr lang="en-US" sz="3100" kern="1200" noProof="0">
                <a:solidFill>
                  <a:srgbClr val="00133A"/>
                </a:solidFill>
                <a:latin typeface="+mj-lt"/>
                <a:ea typeface="+mj-ea"/>
                <a:cs typeface="+mj-cs"/>
              </a:rPr>
              <a:t>Non-functional requirements</a:t>
            </a:r>
            <a:br>
              <a:rPr lang="en-US" sz="3100" kern="1200" noProof="0">
                <a:solidFill>
                  <a:srgbClr val="080808"/>
                </a:solidFill>
                <a:latin typeface="+mj-lt"/>
                <a:ea typeface="+mj-ea"/>
                <a:cs typeface="+mj-cs"/>
              </a:rPr>
            </a:br>
            <a:endParaRPr lang="en-US" sz="3100" kern="1200" noProof="0">
              <a:solidFill>
                <a:srgbClr val="080808"/>
              </a:solidFill>
              <a:latin typeface="+mj-lt"/>
              <a:ea typeface="+mj-ea"/>
              <a:cs typeface="+mj-cs"/>
            </a:endParaRPr>
          </a:p>
        </p:txBody>
      </p:sp>
      <p:sp>
        <p:nvSpPr>
          <p:cNvPr id="36" name="Freeform: Shape 3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943393" y="5778692"/>
            <a:ext cx="2231794" cy="1926608"/>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3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170046" y="5363543"/>
            <a:ext cx="959985" cy="719989"/>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14220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42713" y="-1142284"/>
            <a:ext cx="68580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125298" y="-161647"/>
            <a:ext cx="4894564"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3E5C4AA2-D3BA-5648-B4B6-1ED912475EB0}"/>
              </a:ext>
            </a:extLst>
          </p:cNvPr>
          <p:cNvSpPr>
            <a:spLocks noGrp="1"/>
          </p:cNvSpPr>
          <p:nvPr>
            <p:ph type="ftr" sz="quarter" idx="11"/>
          </p:nvPr>
        </p:nvSpPr>
        <p:spPr>
          <a:xfrm rot="5400000">
            <a:off x="-1371600" y="2002536"/>
            <a:ext cx="3086100" cy="365125"/>
          </a:xfrm>
        </p:spPr>
        <p:txBody>
          <a:bodyPr>
            <a:normAutofit/>
          </a:bodyPr>
          <a:lstStyle/>
          <a:p>
            <a:pPr algn="l">
              <a:spcAft>
                <a:spcPts val="600"/>
              </a:spcAft>
            </a:pPr>
            <a:r>
              <a:rPr lang="en-GB" sz="1000">
                <a:solidFill>
                  <a:srgbClr val="FFFFFF"/>
                </a:solidFill>
              </a:rPr>
              <a:t>www.justit.co.uk</a:t>
            </a:r>
          </a:p>
        </p:txBody>
      </p:sp>
      <p:pic>
        <p:nvPicPr>
          <p:cNvPr id="3" name="Picture 2">
            <a:extLst>
              <a:ext uri="{FF2B5EF4-FFF2-40B4-BE49-F238E27FC236}">
                <a16:creationId xmlns:a16="http://schemas.microsoft.com/office/drawing/2014/main" id="{E9732FE5-6083-A045-AB43-E3DD63B7DB3D}"/>
              </a:ext>
            </a:extLst>
          </p:cNvPr>
          <p:cNvPicPr>
            <a:picLocks noChangeAspect="1"/>
          </p:cNvPicPr>
          <p:nvPr/>
        </p:nvPicPr>
        <p:blipFill>
          <a:blip r:embed="rId2"/>
          <a:stretch>
            <a:fillRect/>
          </a:stretch>
        </p:blipFill>
        <p:spPr>
          <a:xfrm>
            <a:off x="259644" y="814211"/>
            <a:ext cx="8801099" cy="5437019"/>
          </a:xfrm>
          <a:prstGeom prst="rect">
            <a:avLst/>
          </a:prstGeom>
        </p:spPr>
      </p:pic>
    </p:spTree>
    <p:extLst>
      <p:ext uri="{BB962C8B-B14F-4D97-AF65-F5344CB8AC3E}">
        <p14:creationId xmlns:p14="http://schemas.microsoft.com/office/powerpoint/2010/main" val="672290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0E9C5405-4A49-4E12-98FD-8966C1118F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a:extLst>
              <a:ext uri="{FF2B5EF4-FFF2-40B4-BE49-F238E27FC236}">
                <a16:creationId xmlns:a16="http://schemas.microsoft.com/office/drawing/2014/main" id="{35B9823A-85C3-4837-8700-3D94F9B36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2926" y="0"/>
            <a:ext cx="591774" cy="6865831"/>
          </a:xfrm>
          <a:custGeom>
            <a:avLst/>
            <a:gdLst>
              <a:gd name="connsiteX0" fmla="*/ 2648 w 789032"/>
              <a:gd name="connsiteY0" fmla="*/ 0 h 6865831"/>
              <a:gd name="connsiteX1" fmla="*/ 789032 w 789032"/>
              <a:gd name="connsiteY1" fmla="*/ 0 h 6865831"/>
              <a:gd name="connsiteX2" fmla="*/ 789032 w 789032"/>
              <a:gd name="connsiteY2" fmla="*/ 1621639 h 6865831"/>
              <a:gd name="connsiteX3" fmla="*/ 789032 w 789032"/>
              <a:gd name="connsiteY3" fmla="*/ 1900580 h 6865831"/>
              <a:gd name="connsiteX4" fmla="*/ 789032 w 789032"/>
              <a:gd name="connsiteY4" fmla="*/ 6865831 h 6865831"/>
              <a:gd name="connsiteX5" fmla="*/ 0 w 789032"/>
              <a:gd name="connsiteY5" fmla="*/ 6399058 h 6865831"/>
              <a:gd name="connsiteX6" fmla="*/ 0 w 789032"/>
              <a:gd name="connsiteY6" fmla="*/ 1154866 h 6865831"/>
              <a:gd name="connsiteX7" fmla="*/ 2648 w 789032"/>
              <a:gd name="connsiteY7" fmla="*/ 1156433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032" h="6865831">
                <a:moveTo>
                  <a:pt x="2648" y="0"/>
                </a:moveTo>
                <a:lnTo>
                  <a:pt x="789032" y="0"/>
                </a:lnTo>
                <a:lnTo>
                  <a:pt x="789032" y="1621639"/>
                </a:lnTo>
                <a:lnTo>
                  <a:pt x="789032" y="1900580"/>
                </a:lnTo>
                <a:lnTo>
                  <a:pt x="789032" y="6865831"/>
                </a:lnTo>
                <a:lnTo>
                  <a:pt x="0" y="6399058"/>
                </a:lnTo>
                <a:lnTo>
                  <a:pt x="0" y="1154866"/>
                </a:lnTo>
                <a:lnTo>
                  <a:pt x="2648" y="115643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1" name="Freeform 7">
            <a:extLst>
              <a:ext uri="{FF2B5EF4-FFF2-40B4-BE49-F238E27FC236}">
                <a16:creationId xmlns:a16="http://schemas.microsoft.com/office/drawing/2014/main" id="{5BAFBDD6-35EA-4318-81BD-034C73032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262927" y="887217"/>
            <a:ext cx="361990"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useBgFill="1">
        <p:nvSpPr>
          <p:cNvPr id="103" name="Rectangle 102">
            <a:extLst>
              <a:ext uri="{FF2B5EF4-FFF2-40B4-BE49-F238E27FC236}">
                <a16:creationId xmlns:a16="http://schemas.microsoft.com/office/drawing/2014/main" id="{9668AFA7-0343-4462-B952-29775C02D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24061" cy="6150193"/>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8">
            <a:extLst>
              <a:ext uri="{FF2B5EF4-FFF2-40B4-BE49-F238E27FC236}">
                <a16:creationId xmlns:a16="http://schemas.microsoft.com/office/drawing/2014/main" id="{FABAF75E-3794-4E38-AFE5-55C262447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53558" y="0"/>
            <a:ext cx="3288156" cy="68580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129081" y="2140204"/>
            <a:ext cx="2738252" cy="1064111"/>
          </a:xfrm>
        </p:spPr>
        <p:txBody>
          <a:bodyPr vert="horz" lIns="91440" tIns="45720" rIns="91440" bIns="45720" rtlCol="0" anchor="b">
            <a:normAutofit/>
          </a:bodyPr>
          <a:lstStyle/>
          <a:p>
            <a:r>
              <a:rPr lang="en-US" sz="3200" b="1" kern="1200" noProof="0">
                <a:solidFill>
                  <a:srgbClr val="FFFFFF"/>
                </a:solidFill>
                <a:effectLst>
                  <a:outerShdw blurRad="38100" dist="38100" dir="2700000" algn="tl">
                    <a:srgbClr val="000000">
                      <a:alpha val="43137"/>
                    </a:srgbClr>
                  </a:outerShdw>
                </a:effectLst>
                <a:latin typeface="+mj-lt"/>
                <a:ea typeface="+mj-ea"/>
                <a:cs typeface="+mj-cs"/>
              </a:rPr>
              <a:t>Non-functional requirements</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7837092" y="6381856"/>
            <a:ext cx="1136787" cy="320040"/>
          </a:xfrm>
        </p:spPr>
        <p:txBody>
          <a:bodyPr vert="horz" lIns="91440" tIns="45720" rIns="91440" bIns="45720" rtlCol="0" anchor="ctr">
            <a:normAutofit/>
          </a:bodyPr>
          <a:lstStyle/>
          <a:p>
            <a:pPr algn="l" defTabSz="914400">
              <a:spcAft>
                <a:spcPts val="600"/>
              </a:spcAft>
            </a:pPr>
            <a:r>
              <a:rPr lang="en-US" sz="900" b="1" kern="1200">
                <a:solidFill>
                  <a:schemeClr val="tx1">
                    <a:tint val="75000"/>
                  </a:schemeClr>
                </a:solidFill>
                <a:latin typeface="+mn-lt"/>
                <a:ea typeface="+mn-ea"/>
                <a:cs typeface="+mn-cs"/>
              </a:rPr>
              <a:t>www.justit.co.uk</a:t>
            </a:r>
          </a:p>
        </p:txBody>
      </p:sp>
      <p:graphicFrame>
        <p:nvGraphicFramePr>
          <p:cNvPr id="30" name="Table 29">
            <a:extLst>
              <a:ext uri="{FF2B5EF4-FFF2-40B4-BE49-F238E27FC236}">
                <a16:creationId xmlns:a16="http://schemas.microsoft.com/office/drawing/2014/main" id="{64B93BA1-7E91-46BF-95D5-09FF1E8E4216}"/>
              </a:ext>
            </a:extLst>
          </p:cNvPr>
          <p:cNvGraphicFramePr>
            <a:graphicFrameLocks noGrp="1"/>
          </p:cNvGraphicFramePr>
          <p:nvPr>
            <p:extLst>
              <p:ext uri="{D42A27DB-BD31-4B8C-83A1-F6EECF244321}">
                <p14:modId xmlns:p14="http://schemas.microsoft.com/office/powerpoint/2010/main" val="2404369556"/>
              </p:ext>
            </p:extLst>
          </p:nvPr>
        </p:nvGraphicFramePr>
        <p:xfrm>
          <a:off x="97125" y="123143"/>
          <a:ext cx="5610854" cy="6611714"/>
        </p:xfrm>
        <a:graphic>
          <a:graphicData uri="http://schemas.openxmlformats.org/drawingml/2006/table">
            <a:tbl>
              <a:tblPr firstRow="1" bandRow="1">
                <a:tableStyleId>{5C22544A-7EE6-4342-B048-85BDC9FD1C3A}</a:tableStyleId>
              </a:tblPr>
              <a:tblGrid>
                <a:gridCol w="1224463">
                  <a:extLst>
                    <a:ext uri="{9D8B030D-6E8A-4147-A177-3AD203B41FA5}">
                      <a16:colId xmlns:a16="http://schemas.microsoft.com/office/drawing/2014/main" val="3524072153"/>
                    </a:ext>
                  </a:extLst>
                </a:gridCol>
                <a:gridCol w="4386391">
                  <a:extLst>
                    <a:ext uri="{9D8B030D-6E8A-4147-A177-3AD203B41FA5}">
                      <a16:colId xmlns:a16="http://schemas.microsoft.com/office/drawing/2014/main" val="427973896"/>
                    </a:ext>
                  </a:extLst>
                </a:gridCol>
              </a:tblGrid>
              <a:tr h="431921">
                <a:tc gridSpan="2">
                  <a:txBody>
                    <a:bodyPr/>
                    <a:lstStyle/>
                    <a:p>
                      <a:r>
                        <a:rPr lang="en-GB" sz="1300" b="1"/>
                        <a:t>Non-functional requirements and their definitions</a:t>
                      </a:r>
                    </a:p>
                  </a:txBody>
                  <a:tcPr marL="62616" marR="62616" marT="31308" marB="31308"/>
                </a:tc>
                <a:tc hMerge="1">
                  <a:txBody>
                    <a:bodyPr/>
                    <a:lstStyle/>
                    <a:p>
                      <a:endParaRPr lang="en-GB"/>
                    </a:p>
                  </a:txBody>
                  <a:tcPr/>
                </a:tc>
                <a:extLst>
                  <a:ext uri="{0D108BD9-81ED-4DB2-BD59-A6C34878D82A}">
                    <a16:rowId xmlns:a16="http://schemas.microsoft.com/office/drawing/2014/main" val="455764055"/>
                  </a:ext>
                </a:extLst>
              </a:tr>
              <a:tr h="718206">
                <a:tc>
                  <a:txBody>
                    <a:bodyPr/>
                    <a:lstStyle/>
                    <a:p>
                      <a:r>
                        <a:rPr lang="en-GB" sz="1300" b="1"/>
                        <a:t>Security</a:t>
                      </a:r>
                    </a:p>
                  </a:txBody>
                  <a:tcPr marL="62616" marR="62616" marT="31308" marB="313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b="1"/>
                        <a:t>Protection of hardware, software and information on the system from theft or damage or unauthorised access</a:t>
                      </a:r>
                    </a:p>
                  </a:txBody>
                  <a:tcPr marL="62616" marR="62616" marT="31308" marB="31308"/>
                </a:tc>
                <a:extLst>
                  <a:ext uri="{0D108BD9-81ED-4DB2-BD59-A6C34878D82A}">
                    <a16:rowId xmlns:a16="http://schemas.microsoft.com/office/drawing/2014/main" val="430562752"/>
                  </a:ext>
                </a:extLst>
              </a:tr>
              <a:tr h="393431">
                <a:tc>
                  <a:txBody>
                    <a:bodyPr/>
                    <a:lstStyle/>
                    <a:p>
                      <a:r>
                        <a:rPr lang="en-GB" sz="1300" b="1"/>
                        <a:t>Availability </a:t>
                      </a:r>
                    </a:p>
                  </a:txBody>
                  <a:tcPr marL="62616" marR="62616" marT="31308" marB="313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b="1" i="0" kern="1200">
                          <a:solidFill>
                            <a:schemeClr val="dk1"/>
                          </a:solidFill>
                          <a:effectLst/>
                          <a:latin typeface="+mn-lt"/>
                          <a:ea typeface="+mn-ea"/>
                          <a:cs typeface="+mn-cs"/>
                        </a:rPr>
                        <a:t>Probability that a system is operational at a given time</a:t>
                      </a:r>
                      <a:endParaRPr lang="en-GB" sz="1300" b="1"/>
                    </a:p>
                  </a:txBody>
                  <a:tcPr marL="62616" marR="62616" marT="31308" marB="31308"/>
                </a:tc>
                <a:extLst>
                  <a:ext uri="{0D108BD9-81ED-4DB2-BD59-A6C34878D82A}">
                    <a16:rowId xmlns:a16="http://schemas.microsoft.com/office/drawing/2014/main" val="1221097808"/>
                  </a:ext>
                </a:extLst>
              </a:tr>
              <a:tr h="639121">
                <a:tc>
                  <a:txBody>
                    <a:bodyPr/>
                    <a:lstStyle/>
                    <a:p>
                      <a:r>
                        <a:rPr lang="en-GB" sz="1300" b="1"/>
                        <a:t>Reliability</a:t>
                      </a:r>
                    </a:p>
                  </a:txBody>
                  <a:tcPr marL="62616" marR="62616" marT="31308" marB="31308"/>
                </a:tc>
                <a:tc>
                  <a:txBody>
                    <a:bodyPr/>
                    <a:lstStyle/>
                    <a:p>
                      <a:r>
                        <a:rPr lang="en-GB" sz="1300" b="1" i="0" kern="1200">
                          <a:solidFill>
                            <a:schemeClr val="dk1"/>
                          </a:solidFill>
                          <a:effectLst/>
                          <a:latin typeface="+mn-lt"/>
                          <a:ea typeface="+mn-ea"/>
                          <a:cs typeface="+mn-cs"/>
                        </a:rPr>
                        <a:t>Probability that a system will produce correct outputs for a given period</a:t>
                      </a:r>
                      <a:endParaRPr lang="en-GB" sz="1300" b="1"/>
                    </a:p>
                  </a:txBody>
                  <a:tcPr marL="62616" marR="62616" marT="31308" marB="31308"/>
                </a:tc>
                <a:extLst>
                  <a:ext uri="{0D108BD9-81ED-4DB2-BD59-A6C34878D82A}">
                    <a16:rowId xmlns:a16="http://schemas.microsoft.com/office/drawing/2014/main" val="3933196903"/>
                  </a:ext>
                </a:extLst>
              </a:tr>
              <a:tr h="718206">
                <a:tc>
                  <a:txBody>
                    <a:bodyPr/>
                    <a:lstStyle/>
                    <a:p>
                      <a:r>
                        <a:rPr lang="en-GB" sz="1300" b="1"/>
                        <a:t>Performance</a:t>
                      </a:r>
                    </a:p>
                  </a:txBody>
                  <a:tcPr marL="62616" marR="62616" marT="31308" marB="313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b="1"/>
                        <a:t>Amount of work done by a system, e.g. user response times, throughput, efficient use of computing resources</a:t>
                      </a:r>
                    </a:p>
                  </a:txBody>
                  <a:tcPr marL="62616" marR="62616" marT="31308" marB="31308"/>
                </a:tc>
                <a:extLst>
                  <a:ext uri="{0D108BD9-81ED-4DB2-BD59-A6C34878D82A}">
                    <a16:rowId xmlns:a16="http://schemas.microsoft.com/office/drawing/2014/main" val="1690482277"/>
                  </a:ext>
                </a:extLst>
              </a:tr>
              <a:tr h="393431">
                <a:tc>
                  <a:txBody>
                    <a:bodyPr/>
                    <a:lstStyle/>
                    <a:p>
                      <a:r>
                        <a:rPr lang="en-GB" sz="1300" b="1"/>
                        <a:t>Capacity</a:t>
                      </a:r>
                    </a:p>
                  </a:txBody>
                  <a:tcPr marL="62616" marR="62616" marT="31308" marB="31308"/>
                </a:tc>
                <a:tc>
                  <a:txBody>
                    <a:bodyPr/>
                    <a:lstStyle/>
                    <a:p>
                      <a:r>
                        <a:rPr lang="en-GB" sz="1300" b="1"/>
                        <a:t>Amount of data than can be stored</a:t>
                      </a:r>
                    </a:p>
                  </a:txBody>
                  <a:tcPr marL="62616" marR="62616" marT="31308" marB="31308"/>
                </a:tc>
                <a:extLst>
                  <a:ext uri="{0D108BD9-81ED-4DB2-BD59-A6C34878D82A}">
                    <a16:rowId xmlns:a16="http://schemas.microsoft.com/office/drawing/2014/main" val="2487791596"/>
                  </a:ext>
                </a:extLst>
              </a:tr>
              <a:tr h="639121">
                <a:tc>
                  <a:txBody>
                    <a:bodyPr/>
                    <a:lstStyle/>
                    <a:p>
                      <a:r>
                        <a:rPr lang="en-GB" sz="1300" b="1"/>
                        <a:t>Continuity</a:t>
                      </a:r>
                    </a:p>
                  </a:txBody>
                  <a:tcPr marL="62616" marR="62616" marT="31308" marB="31308"/>
                </a:tc>
                <a:tc>
                  <a:txBody>
                    <a:bodyPr/>
                    <a:lstStyle/>
                    <a:p>
                      <a:r>
                        <a:rPr lang="en-GB" sz="1300" b="1"/>
                        <a:t>Ability of the system to carry on after a disruption - disaster recovery plans important</a:t>
                      </a:r>
                    </a:p>
                  </a:txBody>
                  <a:tcPr marL="62616" marR="62616" marT="31308" marB="31308"/>
                </a:tc>
                <a:extLst>
                  <a:ext uri="{0D108BD9-81ED-4DB2-BD59-A6C34878D82A}">
                    <a16:rowId xmlns:a16="http://schemas.microsoft.com/office/drawing/2014/main" val="658857323"/>
                  </a:ext>
                </a:extLst>
              </a:tr>
              <a:tr h="11543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b="1"/>
                        <a:t>Supportability</a:t>
                      </a:r>
                    </a:p>
                  </a:txBody>
                  <a:tcPr marL="62616" marR="62616" marT="31308" marB="31308"/>
                </a:tc>
                <a:tc>
                  <a:txBody>
                    <a:bodyPr/>
                    <a:lstStyle/>
                    <a:p>
                      <a:r>
                        <a:rPr lang="en-GB" sz="1300" b="1" i="0" kern="1200">
                          <a:solidFill>
                            <a:schemeClr val="dk1"/>
                          </a:solidFill>
                          <a:effectLst/>
                          <a:latin typeface="+mn-lt"/>
                          <a:ea typeface="+mn-ea"/>
                          <a:cs typeface="+mn-cs"/>
                        </a:rPr>
                        <a:t>Ability of </a:t>
                      </a:r>
                      <a:r>
                        <a:rPr lang="en-GB" sz="1300" b="1" i="0" u="none" strike="noStrike" kern="1200">
                          <a:solidFill>
                            <a:schemeClr val="dk1"/>
                          </a:solidFill>
                          <a:effectLst/>
                          <a:latin typeface="+mn-lt"/>
                          <a:ea typeface="+mn-ea"/>
                          <a:cs typeface="+mn-cs"/>
                        </a:rPr>
                        <a:t>technical support</a:t>
                      </a:r>
                      <a:r>
                        <a:rPr lang="en-GB" sz="1300" b="1" i="0" kern="1200">
                          <a:solidFill>
                            <a:schemeClr val="dk1"/>
                          </a:solidFill>
                          <a:effectLst/>
                          <a:latin typeface="+mn-lt"/>
                          <a:ea typeface="+mn-ea"/>
                          <a:cs typeface="+mn-cs"/>
                        </a:rPr>
                        <a:t> personnel to install, configure, and monitor computer products, identify exceptions or faults, </a:t>
                      </a:r>
                      <a:r>
                        <a:rPr lang="en-GB" sz="1300" b="1" i="0" u="none" strike="noStrike" kern="1200">
                          <a:solidFill>
                            <a:schemeClr val="dk1"/>
                          </a:solidFill>
                          <a:effectLst/>
                          <a:latin typeface="+mn-lt"/>
                          <a:ea typeface="+mn-ea"/>
                          <a:cs typeface="+mn-cs"/>
                        </a:rPr>
                        <a:t>debug</a:t>
                      </a:r>
                      <a:r>
                        <a:rPr lang="en-GB" sz="1300" b="1" i="0" kern="1200">
                          <a:solidFill>
                            <a:schemeClr val="dk1"/>
                          </a:solidFill>
                          <a:effectLst/>
                          <a:latin typeface="+mn-lt"/>
                          <a:ea typeface="+mn-ea"/>
                          <a:cs typeface="+mn-cs"/>
                        </a:rPr>
                        <a:t> or isolate faults to </a:t>
                      </a:r>
                      <a:r>
                        <a:rPr lang="en-GB" sz="1300" b="1" i="0" u="none" strike="noStrike" kern="1200">
                          <a:solidFill>
                            <a:schemeClr val="dk1"/>
                          </a:solidFill>
                          <a:effectLst/>
                          <a:latin typeface="+mn-lt"/>
                          <a:ea typeface="+mn-ea"/>
                          <a:cs typeface="+mn-cs"/>
                        </a:rPr>
                        <a:t>root cause analysis</a:t>
                      </a:r>
                      <a:r>
                        <a:rPr lang="en-GB" sz="1300" b="1" i="0" kern="1200">
                          <a:solidFill>
                            <a:schemeClr val="dk1"/>
                          </a:solidFill>
                          <a:effectLst/>
                          <a:latin typeface="+mn-lt"/>
                          <a:ea typeface="+mn-ea"/>
                          <a:cs typeface="+mn-cs"/>
                        </a:rPr>
                        <a:t>, and provide hardware or </a:t>
                      </a:r>
                      <a:r>
                        <a:rPr lang="en-GB" sz="1300" b="1" i="0" u="none" strike="noStrike" kern="1200">
                          <a:solidFill>
                            <a:schemeClr val="dk1"/>
                          </a:solidFill>
                          <a:effectLst/>
                          <a:latin typeface="+mn-lt"/>
                          <a:ea typeface="+mn-ea"/>
                          <a:cs typeface="+mn-cs"/>
                        </a:rPr>
                        <a:t>software maintenance</a:t>
                      </a:r>
                      <a:endParaRPr lang="en-GB" sz="1300" b="1"/>
                    </a:p>
                  </a:txBody>
                  <a:tcPr marL="62616" marR="62616" marT="31308" marB="31308"/>
                </a:tc>
                <a:extLst>
                  <a:ext uri="{0D108BD9-81ED-4DB2-BD59-A6C34878D82A}">
                    <a16:rowId xmlns:a16="http://schemas.microsoft.com/office/drawing/2014/main" val="3222116276"/>
                  </a:ext>
                </a:extLst>
              </a:tr>
              <a:tr h="6391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b="1"/>
                        <a:t>Maintainability</a:t>
                      </a:r>
                    </a:p>
                  </a:txBody>
                  <a:tcPr marL="62616" marR="62616" marT="31308" marB="31308"/>
                </a:tc>
                <a:tc>
                  <a:txBody>
                    <a:bodyPr/>
                    <a:lstStyle/>
                    <a:p>
                      <a:r>
                        <a:rPr lang="en-GB" sz="1300" b="1" i="0" kern="1200">
                          <a:solidFill>
                            <a:schemeClr val="dk1"/>
                          </a:solidFill>
                          <a:effectLst/>
                          <a:latin typeface="+mn-lt"/>
                          <a:ea typeface="+mn-ea"/>
                          <a:cs typeface="+mn-cs"/>
                        </a:rPr>
                        <a:t>Simplicity and speed with which a system can be repaired or maintained</a:t>
                      </a:r>
                      <a:endParaRPr lang="en-GB" sz="1300" b="1"/>
                    </a:p>
                  </a:txBody>
                  <a:tcPr marL="62616" marR="62616" marT="31308" marB="31308"/>
                </a:tc>
                <a:extLst>
                  <a:ext uri="{0D108BD9-81ED-4DB2-BD59-A6C34878D82A}">
                    <a16:rowId xmlns:a16="http://schemas.microsoft.com/office/drawing/2014/main" val="2937548935"/>
                  </a:ext>
                </a:extLst>
              </a:tr>
              <a:tr h="8848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b="1"/>
                        <a:t>Scalability</a:t>
                      </a:r>
                    </a:p>
                  </a:txBody>
                  <a:tcPr marL="62616" marR="62616" marT="31308" marB="31308"/>
                </a:tc>
                <a:tc>
                  <a:txBody>
                    <a:bodyPr/>
                    <a:lstStyle/>
                    <a:p>
                      <a:r>
                        <a:rPr lang="en-GB" sz="1300" b="1" i="0" kern="1200">
                          <a:solidFill>
                            <a:schemeClr val="dk1"/>
                          </a:solidFill>
                          <a:effectLst/>
                          <a:latin typeface="+mn-lt"/>
                          <a:ea typeface="+mn-ea"/>
                          <a:cs typeface="+mn-cs"/>
                        </a:rPr>
                        <a:t>Capability of a system, network, or process to handle a growing amount of work, or its potential to be enlarged to accommodate that growth.</a:t>
                      </a:r>
                      <a:endParaRPr lang="en-GB" sz="1300" b="1"/>
                    </a:p>
                  </a:txBody>
                  <a:tcPr marL="62616" marR="62616" marT="31308" marB="31308"/>
                </a:tc>
                <a:extLst>
                  <a:ext uri="{0D108BD9-81ED-4DB2-BD59-A6C34878D82A}">
                    <a16:rowId xmlns:a16="http://schemas.microsoft.com/office/drawing/2014/main" val="4072849459"/>
                  </a:ext>
                </a:extLst>
              </a:tr>
            </a:tbl>
          </a:graphicData>
        </a:graphic>
      </p:graphicFrame>
    </p:spTree>
    <p:extLst>
      <p:ext uri="{BB962C8B-B14F-4D97-AF65-F5344CB8AC3E}">
        <p14:creationId xmlns:p14="http://schemas.microsoft.com/office/powerpoint/2010/main" val="35191001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114" name="Rectangle 85">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87">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3543216"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89">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3928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379091" y="626512"/>
            <a:ext cx="2481097" cy="1921193"/>
          </a:xfrm>
        </p:spPr>
        <p:txBody>
          <a:bodyPr vert="horz" lIns="91440" tIns="45720" rIns="91440" bIns="45720" rtlCol="0" anchor="b">
            <a:normAutofit/>
          </a:bodyPr>
          <a:lstStyle/>
          <a:p>
            <a:r>
              <a:rPr lang="en-GB" sz="4300" b="1" kern="1200" noProof="0">
                <a:solidFill>
                  <a:srgbClr val="FFFFFF"/>
                </a:solidFill>
                <a:latin typeface="+mj-lt"/>
                <a:ea typeface="+mj-ea"/>
                <a:cs typeface="+mj-cs"/>
              </a:rPr>
              <a:t>A practical world example</a:t>
            </a:r>
          </a:p>
        </p:txBody>
      </p:sp>
      <p:pic>
        <p:nvPicPr>
          <p:cNvPr id="52" name="Picture 2" descr="Image result for car">
            <a:extLst>
              <a:ext uri="{FF2B5EF4-FFF2-40B4-BE49-F238E27FC236}">
                <a16:creationId xmlns:a16="http://schemas.microsoft.com/office/drawing/2014/main" id="{B0A55F97-BDDE-439C-966E-A7ED445847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25199" y="188794"/>
            <a:ext cx="2939710" cy="176065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603504" y="6356350"/>
            <a:ext cx="2526460" cy="365125"/>
          </a:xfrm>
        </p:spPr>
        <p:txBody>
          <a:bodyPr vert="horz" lIns="91440" tIns="45720" rIns="91440" bIns="45720" rtlCol="0" anchor="ctr">
            <a:normAutofit/>
          </a:bodyPr>
          <a:lstStyle/>
          <a:p>
            <a:pPr algn="l" defTabSz="914400">
              <a:spcAft>
                <a:spcPts val="600"/>
              </a:spcAft>
            </a:pPr>
            <a:r>
              <a:rPr lang="en-US" kern="1200">
                <a:solidFill>
                  <a:srgbClr val="FFFFFF">
                    <a:alpha val="80000"/>
                  </a:srgbClr>
                </a:solidFill>
                <a:latin typeface="+mn-lt"/>
                <a:ea typeface="+mn-ea"/>
                <a:cs typeface="+mn-cs"/>
              </a:rPr>
              <a:t>www.justit.co.uk</a:t>
            </a:r>
          </a:p>
        </p:txBody>
      </p:sp>
      <p:sp>
        <p:nvSpPr>
          <p:cNvPr id="70" name="Rectangle 69">
            <a:extLst>
              <a:ext uri="{FF2B5EF4-FFF2-40B4-BE49-F238E27FC236}">
                <a16:creationId xmlns:a16="http://schemas.microsoft.com/office/drawing/2014/main" id="{997F0C01-796D-40D2-9158-A460B7B90563}"/>
              </a:ext>
            </a:extLst>
          </p:cNvPr>
          <p:cNvSpPr/>
          <p:nvPr/>
        </p:nvSpPr>
        <p:spPr>
          <a:xfrm>
            <a:off x="3699306" y="2141567"/>
            <a:ext cx="5261942" cy="4524315"/>
          </a:xfrm>
          <a:prstGeom prst="rect">
            <a:avLst/>
          </a:prstGeom>
          <a:solidFill>
            <a:schemeClr val="accent5">
              <a:lumMod val="20000"/>
              <a:lumOff val="80000"/>
            </a:schemeClr>
          </a:solidFill>
        </p:spPr>
        <p:txBody>
          <a:bodyPr wrap="square">
            <a:spAutoFit/>
          </a:bodyPr>
          <a:lstStyle/>
          <a:p>
            <a:r>
              <a:rPr lang="en-GB" sz="1600" b="1">
                <a:solidFill>
                  <a:srgbClr val="00133A"/>
                </a:solidFill>
              </a:rPr>
              <a:t>Functionally</a:t>
            </a:r>
            <a:r>
              <a:rPr lang="en-GB" sz="1600">
                <a:solidFill>
                  <a:srgbClr val="00133A"/>
                </a:solidFill>
              </a:rPr>
              <a:t>, the car had to be able to transport passengers from some starting location to a particular destination (that is, get passengers from point A to point B). </a:t>
            </a:r>
          </a:p>
          <a:p>
            <a:endParaRPr lang="en-GB" sz="1600">
              <a:solidFill>
                <a:srgbClr val="00133A"/>
              </a:solidFill>
            </a:endParaRPr>
          </a:p>
          <a:p>
            <a:r>
              <a:rPr lang="en-GB" sz="1600">
                <a:solidFill>
                  <a:srgbClr val="00133A"/>
                </a:solidFill>
              </a:rPr>
              <a:t>A variety of </a:t>
            </a:r>
            <a:r>
              <a:rPr lang="en-GB" sz="1600" b="1">
                <a:solidFill>
                  <a:srgbClr val="00133A"/>
                </a:solidFill>
              </a:rPr>
              <a:t>non functional </a:t>
            </a:r>
            <a:r>
              <a:rPr lang="en-GB" sz="1600">
                <a:solidFill>
                  <a:srgbClr val="00133A"/>
                </a:solidFill>
              </a:rPr>
              <a:t>attributes or characteristics were also likely considered: </a:t>
            </a:r>
          </a:p>
          <a:p>
            <a:endParaRPr lang="en-GB" sz="1600">
              <a:solidFill>
                <a:srgbClr val="00133A"/>
              </a:solidFill>
            </a:endParaRPr>
          </a:p>
          <a:p>
            <a:r>
              <a:rPr lang="en-GB" sz="1600">
                <a:solidFill>
                  <a:srgbClr val="00133A"/>
                </a:solidFill>
              </a:rPr>
              <a:t>security, safety </a:t>
            </a:r>
          </a:p>
          <a:p>
            <a:r>
              <a:rPr lang="en-GB" sz="1600">
                <a:solidFill>
                  <a:srgbClr val="00133A"/>
                </a:solidFill>
              </a:rPr>
              <a:t>maintainability (ease of repair, getting parts)</a:t>
            </a:r>
          </a:p>
          <a:p>
            <a:r>
              <a:rPr lang="en-GB" sz="1600">
                <a:solidFill>
                  <a:srgbClr val="00133A"/>
                </a:solidFill>
              </a:rPr>
              <a:t>reliability (probability of failure) buy new or second hand?</a:t>
            </a:r>
          </a:p>
          <a:p>
            <a:r>
              <a:rPr lang="en-GB" sz="1600">
                <a:solidFill>
                  <a:srgbClr val="00133A"/>
                </a:solidFill>
              </a:rPr>
              <a:t>scalability (ease of expansion)</a:t>
            </a:r>
          </a:p>
          <a:p>
            <a:r>
              <a:rPr lang="en-GB" sz="1600">
                <a:solidFill>
                  <a:srgbClr val="00133A"/>
                </a:solidFill>
              </a:rPr>
              <a:t>efficiency and performance (gas mileage, engine size, capacity </a:t>
            </a:r>
          </a:p>
          <a:p>
            <a:r>
              <a:rPr lang="en-GB" sz="1600">
                <a:solidFill>
                  <a:srgbClr val="00133A"/>
                </a:solidFill>
              </a:rPr>
              <a:t>portability (ease of transport -- can it be towed easily or can it tow a trailer)</a:t>
            </a:r>
          </a:p>
          <a:p>
            <a:r>
              <a:rPr lang="en-GB" sz="1600">
                <a:solidFill>
                  <a:srgbClr val="00133A"/>
                </a:solidFill>
              </a:rPr>
              <a:t>flexibility (ease of change -- can it adapt to changes in weather/road conditions) usability (ease of use -- comfort, handling, stereo sound quality).</a:t>
            </a:r>
          </a:p>
        </p:txBody>
      </p:sp>
      <p:sp>
        <p:nvSpPr>
          <p:cNvPr id="76" name="Rectangle 75">
            <a:extLst>
              <a:ext uri="{FF2B5EF4-FFF2-40B4-BE49-F238E27FC236}">
                <a16:creationId xmlns:a16="http://schemas.microsoft.com/office/drawing/2014/main" id="{BAEBFCAE-3489-42EA-9720-D321BEF08F4B}"/>
              </a:ext>
            </a:extLst>
          </p:cNvPr>
          <p:cNvSpPr/>
          <p:nvPr/>
        </p:nvSpPr>
        <p:spPr>
          <a:xfrm>
            <a:off x="263827" y="3174217"/>
            <a:ext cx="2975454" cy="1754326"/>
          </a:xfrm>
          <a:prstGeom prst="rect">
            <a:avLst/>
          </a:prstGeom>
          <a:noFill/>
        </p:spPr>
        <p:txBody>
          <a:bodyPr wrap="square">
            <a:spAutoFit/>
          </a:bodyPr>
          <a:lstStyle/>
          <a:p>
            <a:r>
              <a:rPr lang="en-GB">
                <a:solidFill>
                  <a:schemeClr val="bg1"/>
                </a:solidFill>
              </a:rPr>
              <a:t>Anyone who has purchased a car, whether they were aware of it or not, made their final decision based on which car met both their functional and non functional needs. </a:t>
            </a:r>
          </a:p>
        </p:txBody>
      </p:sp>
    </p:spTree>
    <p:extLst>
      <p:ext uri="{BB962C8B-B14F-4D97-AF65-F5344CB8AC3E}">
        <p14:creationId xmlns:p14="http://schemas.microsoft.com/office/powerpoint/2010/main" val="606782500"/>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427F7AF4-72C6-4B71-9E40-53E8BFEF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0013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78093" y="493260"/>
            <a:ext cx="6120369" cy="932688"/>
          </a:xfrm>
        </p:spPr>
        <p:txBody>
          <a:bodyPr vert="horz" lIns="91440" tIns="45720" rIns="91440" bIns="45720" rtlCol="0" anchor="b">
            <a:normAutofit/>
          </a:bodyPr>
          <a:lstStyle/>
          <a:p>
            <a:r>
              <a:rPr lang="en-US" sz="4700" b="1" kern="1200" noProof="0">
                <a:latin typeface="+mj-lt"/>
                <a:ea typeface="+mj-ea"/>
                <a:cs typeface="+mj-cs"/>
              </a:rPr>
              <a:t>Design stage - summary</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028950" y="6356350"/>
            <a:ext cx="3086100" cy="365125"/>
          </a:xfrm>
          <a:noFill/>
        </p:spPr>
        <p:txBody>
          <a:bodyPr vert="horz" lIns="91440" tIns="45720" rIns="91440" bIns="45720" rtlCol="0" anchor="ctr">
            <a:normAutofit/>
          </a:bodyPr>
          <a:lstStyle/>
          <a:p>
            <a:pPr defTabSz="914400">
              <a:spcAft>
                <a:spcPts val="600"/>
              </a:spcAft>
            </a:pPr>
            <a:r>
              <a:rPr lang="en-US" kern="1200">
                <a:solidFill>
                  <a:srgbClr val="00133A"/>
                </a:solidFill>
                <a:latin typeface="+mn-lt"/>
                <a:ea typeface="+mn-ea"/>
                <a:cs typeface="+mn-cs"/>
              </a:rPr>
              <a:t>www.justit.co.uk</a:t>
            </a:r>
          </a:p>
        </p:txBody>
      </p:sp>
      <p:graphicFrame>
        <p:nvGraphicFramePr>
          <p:cNvPr id="6" name="Content Placeholder 5">
            <a:extLst>
              <a:ext uri="{FF2B5EF4-FFF2-40B4-BE49-F238E27FC236}">
                <a16:creationId xmlns:a16="http://schemas.microsoft.com/office/drawing/2014/main" id="{7C4E6953-BF75-44FB-9C7C-8B8049149481}"/>
              </a:ext>
            </a:extLst>
          </p:cNvPr>
          <p:cNvGraphicFramePr>
            <a:graphicFrameLocks noGrp="1"/>
          </p:cNvGraphicFramePr>
          <p:nvPr>
            <p:ph idx="1"/>
            <p:extLst>
              <p:ext uri="{D42A27DB-BD31-4B8C-83A1-F6EECF244321}">
                <p14:modId xmlns:p14="http://schemas.microsoft.com/office/powerpoint/2010/main" val="3829339709"/>
              </p:ext>
            </p:extLst>
          </p:nvPr>
        </p:nvGraphicFramePr>
        <p:xfrm>
          <a:off x="178093" y="1919207"/>
          <a:ext cx="8963247" cy="4331410"/>
        </p:xfrm>
        <a:graphic>
          <a:graphicData uri="http://schemas.openxmlformats.org/drawingml/2006/table">
            <a:tbl>
              <a:tblPr firstRow="1" bandRow="1">
                <a:noFill/>
                <a:tableStyleId>{5C22544A-7EE6-4342-B048-85BDC9FD1C3A}</a:tableStyleId>
              </a:tblPr>
              <a:tblGrid>
                <a:gridCol w="2567490">
                  <a:extLst>
                    <a:ext uri="{9D8B030D-6E8A-4147-A177-3AD203B41FA5}">
                      <a16:colId xmlns:a16="http://schemas.microsoft.com/office/drawing/2014/main" val="20000"/>
                    </a:ext>
                  </a:extLst>
                </a:gridCol>
                <a:gridCol w="6395757">
                  <a:extLst>
                    <a:ext uri="{9D8B030D-6E8A-4147-A177-3AD203B41FA5}">
                      <a16:colId xmlns:a16="http://schemas.microsoft.com/office/drawing/2014/main" val="20001"/>
                    </a:ext>
                  </a:extLst>
                </a:gridCol>
              </a:tblGrid>
              <a:tr h="457144">
                <a:tc>
                  <a:txBody>
                    <a:bodyPr/>
                    <a:lstStyle/>
                    <a:p>
                      <a:endParaRPr lang="en-GB" sz="1800" b="1" cap="none" spc="0">
                        <a:solidFill>
                          <a:schemeClr val="tx1"/>
                        </a:solidFill>
                      </a:endParaRPr>
                    </a:p>
                  </a:txBody>
                  <a:tcPr marL="60888" marR="68233" marT="17397" marB="130474" anchor="b">
                    <a:lnL w="12700" cmpd="sng">
                      <a:noFill/>
                    </a:lnL>
                    <a:lnR w="12700" cmpd="sng">
                      <a:noFill/>
                    </a:lnR>
                    <a:lnT w="9525" cap="flat" cmpd="sng" algn="ctr">
                      <a:noFill/>
                      <a:prstDash val="solid"/>
                    </a:lnT>
                    <a:lnB w="38100" cmpd="sng">
                      <a:noFill/>
                    </a:lnB>
                    <a:noFill/>
                  </a:tcPr>
                </a:tc>
                <a:tc>
                  <a:txBody>
                    <a:bodyPr/>
                    <a:lstStyle/>
                    <a:p>
                      <a:endParaRPr lang="en-GB" sz="1800" b="1" cap="none" spc="0">
                        <a:solidFill>
                          <a:schemeClr val="tx1"/>
                        </a:solidFill>
                      </a:endParaRPr>
                    </a:p>
                  </a:txBody>
                  <a:tcPr marL="60888" marR="68233" marT="17397" marB="130474"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10000"/>
                  </a:ext>
                </a:extLst>
              </a:tr>
              <a:tr h="704563">
                <a:tc>
                  <a:txBody>
                    <a:bodyPr/>
                    <a:lstStyle/>
                    <a:p>
                      <a:r>
                        <a:rPr lang="en-GB" sz="1400" b="1" cap="none" spc="0">
                          <a:solidFill>
                            <a:srgbClr val="00133A"/>
                          </a:solidFill>
                        </a:rPr>
                        <a:t>Purpose of software design</a:t>
                      </a:r>
                    </a:p>
                  </a:txBody>
                  <a:tcPr marL="60888" marR="68233" marT="17397" marB="130474">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r>
                        <a:rPr lang="en-GB" sz="1400" b="1" cap="none" spc="0">
                          <a:solidFill>
                            <a:srgbClr val="00133A"/>
                          </a:solidFill>
                        </a:rPr>
                        <a:t>Translating</a:t>
                      </a:r>
                      <a:r>
                        <a:rPr lang="en-GB" sz="1400" b="1" cap="none" spc="0" baseline="0">
                          <a:solidFill>
                            <a:srgbClr val="00133A"/>
                          </a:solidFill>
                        </a:rPr>
                        <a:t> user requirements into program designs</a:t>
                      </a:r>
                    </a:p>
                    <a:p>
                      <a:r>
                        <a:rPr lang="en-GB" sz="1400" b="1" cap="none" spc="0" baseline="0">
                          <a:solidFill>
                            <a:srgbClr val="00133A"/>
                          </a:solidFill>
                        </a:rPr>
                        <a:t>Helping communication</a:t>
                      </a:r>
                    </a:p>
                    <a:p>
                      <a:r>
                        <a:rPr lang="en-GB" sz="1400" b="1" cap="none" spc="0" baseline="0">
                          <a:solidFill>
                            <a:srgbClr val="00133A"/>
                          </a:solidFill>
                        </a:rPr>
                        <a:t>Providing a standard and rigorous approach</a:t>
                      </a:r>
                      <a:endParaRPr lang="en-GB" sz="1400" b="1" cap="none" spc="0">
                        <a:solidFill>
                          <a:srgbClr val="00133A"/>
                        </a:solidFill>
                      </a:endParaRPr>
                    </a:p>
                  </a:txBody>
                  <a:tcPr marL="60888" marR="68233" marT="17397" marB="130474">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10001"/>
                  </a:ext>
                </a:extLst>
              </a:tr>
              <a:tr h="704563">
                <a:tc>
                  <a:txBody>
                    <a:bodyPr/>
                    <a:lstStyle/>
                    <a:p>
                      <a:r>
                        <a:rPr lang="en-GB" sz="1400" b="1" cap="none" spc="0">
                          <a:solidFill>
                            <a:schemeClr val="tx1"/>
                          </a:solidFill>
                        </a:rPr>
                        <a:t>Rationale for separating functional</a:t>
                      </a:r>
                      <a:r>
                        <a:rPr lang="en-GB" sz="1400" b="1" cap="none" spc="0" baseline="0">
                          <a:solidFill>
                            <a:schemeClr val="tx1"/>
                          </a:solidFill>
                        </a:rPr>
                        <a:t> and non-functional requirements</a:t>
                      </a:r>
                      <a:endParaRPr lang="en-GB" sz="1400" b="1" cap="none" spc="0">
                        <a:solidFill>
                          <a:schemeClr val="tx1"/>
                        </a:solidFill>
                      </a:endParaRPr>
                    </a:p>
                  </a:txBody>
                  <a:tcPr marL="60888" marR="68233" marT="17397" marB="130474">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rgbClr val="00133A"/>
                    </a:solidFill>
                  </a:tcPr>
                </a:tc>
                <a:tc>
                  <a:txBody>
                    <a:bodyPr/>
                    <a:lstStyle/>
                    <a:p>
                      <a:r>
                        <a:rPr lang="en-GB" sz="1400" b="1" cap="none" spc="0">
                          <a:solidFill>
                            <a:schemeClr val="tx1"/>
                          </a:solidFill>
                        </a:rPr>
                        <a:t>Functional requirements</a:t>
                      </a:r>
                      <a:r>
                        <a:rPr lang="en-GB" sz="1400" b="1" cap="none" spc="0" baseline="0">
                          <a:solidFill>
                            <a:schemeClr val="tx1"/>
                          </a:solidFill>
                        </a:rPr>
                        <a:t> more likely to be specific to the system</a:t>
                      </a:r>
                    </a:p>
                    <a:p>
                      <a:r>
                        <a:rPr lang="en-GB" sz="1400" b="1" cap="none" spc="0" baseline="0">
                          <a:solidFill>
                            <a:schemeClr val="tx1"/>
                          </a:solidFill>
                        </a:rPr>
                        <a:t>Non-functional requirements more general and code re-use may be possible</a:t>
                      </a:r>
                    </a:p>
                    <a:p>
                      <a:r>
                        <a:rPr lang="en-GB" sz="1400" b="1" cap="none" spc="0" baseline="0">
                          <a:solidFill>
                            <a:schemeClr val="tx1"/>
                          </a:solidFill>
                        </a:rPr>
                        <a:t>Ensure that non-functional requirements are explicitly stated and not neglected</a:t>
                      </a:r>
                      <a:endParaRPr lang="en-GB" sz="1400" b="1" cap="none" spc="0">
                        <a:solidFill>
                          <a:schemeClr val="tx1"/>
                        </a:solidFill>
                      </a:endParaRPr>
                    </a:p>
                  </a:txBody>
                  <a:tcPr marL="60888" marR="68233" marT="17397" marB="130474">
                    <a:lnL w="12700" cmpd="sng">
                      <a:noFill/>
                      <a:prstDash val="solid"/>
                    </a:lnL>
                    <a:lnR w="12700" cmpd="sng">
                      <a:noFill/>
                      <a:prstDash val="solid"/>
                    </a:lnR>
                    <a:lnT w="9525" cap="flat" cmpd="sng" algn="ctr">
                      <a:noFill/>
                      <a:prstDash val="solid"/>
                    </a:lnT>
                    <a:lnB w="12700" cmpd="sng">
                      <a:noFill/>
                      <a:prstDash val="solid"/>
                    </a:lnB>
                    <a:solidFill>
                      <a:srgbClr val="00133A"/>
                    </a:solidFill>
                  </a:tcPr>
                </a:tc>
                <a:extLst>
                  <a:ext uri="{0D108BD9-81ED-4DB2-BD59-A6C34878D82A}">
                    <a16:rowId xmlns:a16="http://schemas.microsoft.com/office/drawing/2014/main" val="10002"/>
                  </a:ext>
                </a:extLst>
              </a:tr>
              <a:tr h="530597">
                <a:tc>
                  <a:txBody>
                    <a:bodyPr/>
                    <a:lstStyle/>
                    <a:p>
                      <a:r>
                        <a:rPr lang="en-GB" sz="1400" b="1" cap="none" spc="0">
                          <a:solidFill>
                            <a:srgbClr val="00133A"/>
                          </a:solidFill>
                        </a:rPr>
                        <a:t>Software design</a:t>
                      </a:r>
                      <a:r>
                        <a:rPr lang="en-GB" sz="1400" b="1" cap="none" spc="0" baseline="0">
                          <a:solidFill>
                            <a:srgbClr val="00133A"/>
                          </a:solidFill>
                        </a:rPr>
                        <a:t> patterns</a:t>
                      </a:r>
                      <a:endParaRPr lang="en-GB" sz="1400" b="1" cap="none" spc="0">
                        <a:solidFill>
                          <a:srgbClr val="00133A"/>
                        </a:solidFill>
                      </a:endParaRPr>
                    </a:p>
                  </a:txBody>
                  <a:tcPr marL="60888" marR="68233" marT="17397" marB="130474">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r>
                        <a:rPr lang="en-GB" sz="1400" b="1" cap="none" spc="0">
                          <a:solidFill>
                            <a:srgbClr val="00133A"/>
                          </a:solidFill>
                        </a:rPr>
                        <a:t>Help developers benefit from other developers’ experience and reduce development effort</a:t>
                      </a:r>
                    </a:p>
                  </a:txBody>
                  <a:tcPr marL="60888" marR="68233" marT="17397" marB="130474">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0003"/>
                  </a:ext>
                </a:extLst>
              </a:tr>
              <a:tr h="530597">
                <a:tc>
                  <a:txBody>
                    <a:bodyPr/>
                    <a:lstStyle/>
                    <a:p>
                      <a:r>
                        <a:rPr lang="en-GB" sz="1400" b="1" cap="none" spc="0">
                          <a:solidFill>
                            <a:schemeClr val="tx1"/>
                          </a:solidFill>
                        </a:rPr>
                        <a:t>Documentation of software designs</a:t>
                      </a:r>
                    </a:p>
                  </a:txBody>
                  <a:tcPr marL="60888" marR="68233" marT="17397" marB="130474">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rgbClr val="00133A"/>
                    </a:solidFill>
                  </a:tcPr>
                </a:tc>
                <a:tc>
                  <a:txBody>
                    <a:bodyPr/>
                    <a:lstStyle/>
                    <a:p>
                      <a:r>
                        <a:rPr lang="en-GB" sz="1400" b="1" cap="none" spc="0">
                          <a:solidFill>
                            <a:schemeClr val="tx1"/>
                          </a:solidFill>
                        </a:rPr>
                        <a:t>UML or another diagramming method</a:t>
                      </a:r>
                      <a:r>
                        <a:rPr lang="en-GB" sz="1400" b="1" cap="none" spc="0" baseline="0">
                          <a:solidFill>
                            <a:schemeClr val="tx1"/>
                          </a:solidFill>
                        </a:rPr>
                        <a:t> often used</a:t>
                      </a:r>
                    </a:p>
                    <a:p>
                      <a:r>
                        <a:rPr lang="en-GB" sz="1400" b="1" cap="none" spc="0" baseline="0">
                          <a:solidFill>
                            <a:schemeClr val="tx1"/>
                          </a:solidFill>
                        </a:rPr>
                        <a:t>Data model may be designed using entity-relationship modelling</a:t>
                      </a:r>
                      <a:endParaRPr lang="en-GB" sz="1400" b="1" cap="none" spc="0">
                        <a:solidFill>
                          <a:schemeClr val="tx1"/>
                        </a:solidFill>
                      </a:endParaRPr>
                    </a:p>
                  </a:txBody>
                  <a:tcPr marL="60888" marR="68233" marT="17397" marB="130474">
                    <a:lnL w="12700" cmpd="sng">
                      <a:noFill/>
                      <a:prstDash val="solid"/>
                    </a:lnL>
                    <a:lnR w="12700" cmpd="sng">
                      <a:noFill/>
                      <a:prstDash val="solid"/>
                    </a:lnR>
                    <a:lnT w="9525" cap="flat" cmpd="sng" algn="ctr">
                      <a:noFill/>
                      <a:prstDash val="solid"/>
                    </a:lnT>
                    <a:lnB w="12700" cmpd="sng">
                      <a:noFill/>
                      <a:prstDash val="solid"/>
                    </a:lnB>
                    <a:solidFill>
                      <a:srgbClr val="00133A"/>
                    </a:solidFill>
                  </a:tcPr>
                </a:tc>
                <a:extLst>
                  <a:ext uri="{0D108BD9-81ED-4DB2-BD59-A6C34878D82A}">
                    <a16:rowId xmlns:a16="http://schemas.microsoft.com/office/drawing/2014/main" val="10004"/>
                  </a:ext>
                </a:extLst>
              </a:tr>
              <a:tr h="530597">
                <a:tc>
                  <a:txBody>
                    <a:bodyPr/>
                    <a:lstStyle/>
                    <a:p>
                      <a:r>
                        <a:rPr lang="en-GB" sz="1400" b="1" cap="none" spc="0">
                          <a:solidFill>
                            <a:srgbClr val="00133A"/>
                          </a:solidFill>
                        </a:rPr>
                        <a:t>Secure development</a:t>
                      </a:r>
                    </a:p>
                  </a:txBody>
                  <a:tcPr marL="60888" marR="68233" marT="17397" marB="130474">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r>
                        <a:rPr lang="en-GB" sz="1400" b="1" cap="none" spc="0">
                          <a:solidFill>
                            <a:srgbClr val="00133A"/>
                          </a:solidFill>
                        </a:rPr>
                        <a:t>Data should be accurate, obey busines</a:t>
                      </a:r>
                      <a:r>
                        <a:rPr lang="en-GB" sz="1400" b="1" cap="none" spc="0" baseline="0">
                          <a:solidFill>
                            <a:srgbClr val="00133A"/>
                          </a:solidFill>
                        </a:rPr>
                        <a:t>s rules and the law</a:t>
                      </a:r>
                    </a:p>
                    <a:p>
                      <a:r>
                        <a:rPr lang="en-GB" sz="1400" b="1" cap="none" spc="0" baseline="0">
                          <a:solidFill>
                            <a:srgbClr val="00133A"/>
                          </a:solidFill>
                        </a:rPr>
                        <a:t>Input validation, physical security and off-site backups all protect data</a:t>
                      </a:r>
                      <a:endParaRPr lang="en-GB" sz="1400" b="1" cap="none" spc="0">
                        <a:solidFill>
                          <a:srgbClr val="00133A"/>
                        </a:solidFill>
                      </a:endParaRPr>
                    </a:p>
                  </a:txBody>
                  <a:tcPr marL="60888" marR="68233" marT="17397" marB="130474">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0005"/>
                  </a:ext>
                </a:extLst>
              </a:tr>
              <a:tr h="530597">
                <a:tc>
                  <a:txBody>
                    <a:bodyPr/>
                    <a:lstStyle/>
                    <a:p>
                      <a:r>
                        <a:rPr lang="en-GB" sz="1400" b="1" cap="none" spc="0">
                          <a:solidFill>
                            <a:schemeClr val="tx1"/>
                          </a:solidFill>
                        </a:rPr>
                        <a:t>Software</a:t>
                      </a:r>
                      <a:r>
                        <a:rPr lang="en-GB" sz="1400" b="1" cap="none" spc="0" baseline="0">
                          <a:solidFill>
                            <a:schemeClr val="tx1"/>
                          </a:solidFill>
                        </a:rPr>
                        <a:t> maintainability</a:t>
                      </a:r>
                      <a:endParaRPr lang="en-GB" sz="1400" b="1" cap="none" spc="0">
                        <a:solidFill>
                          <a:schemeClr val="tx1"/>
                        </a:solidFill>
                      </a:endParaRPr>
                    </a:p>
                  </a:txBody>
                  <a:tcPr marL="60888" marR="68233" marT="17397" marB="130474">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rgbClr val="00133A"/>
                    </a:solidFill>
                  </a:tcPr>
                </a:tc>
                <a:tc>
                  <a:txBody>
                    <a:bodyPr/>
                    <a:lstStyle/>
                    <a:p>
                      <a:r>
                        <a:rPr lang="en-GB" sz="1400" b="1" cap="none" spc="0">
                          <a:solidFill>
                            <a:schemeClr val="tx1"/>
                          </a:solidFill>
                        </a:rPr>
                        <a:t>Software should be built so that it is easy to maintain</a:t>
                      </a:r>
                    </a:p>
                    <a:p>
                      <a:r>
                        <a:rPr lang="en-GB" sz="1400" b="1" cap="none" spc="0">
                          <a:solidFill>
                            <a:schemeClr val="tx1"/>
                          </a:solidFill>
                        </a:rPr>
                        <a:t>Modular design,</a:t>
                      </a:r>
                      <a:r>
                        <a:rPr lang="en-GB" sz="1400" b="1" cap="none" spc="0" baseline="0">
                          <a:solidFill>
                            <a:schemeClr val="tx1"/>
                          </a:solidFill>
                        </a:rPr>
                        <a:t> coding standards and version control all help with this</a:t>
                      </a:r>
                      <a:endParaRPr lang="en-GB" sz="1400" b="1" cap="none" spc="0">
                        <a:solidFill>
                          <a:schemeClr val="tx1"/>
                        </a:solidFill>
                      </a:endParaRPr>
                    </a:p>
                  </a:txBody>
                  <a:tcPr marL="60888" marR="68233" marT="17397" marB="130474">
                    <a:lnL w="12700" cmpd="sng">
                      <a:noFill/>
                      <a:prstDash val="solid"/>
                    </a:lnL>
                    <a:lnR w="12700" cmpd="sng">
                      <a:noFill/>
                      <a:prstDash val="solid"/>
                    </a:lnR>
                    <a:lnT w="9525" cap="flat" cmpd="sng" algn="ctr">
                      <a:noFill/>
                      <a:prstDash val="solid"/>
                    </a:lnT>
                    <a:lnB w="12700" cmpd="sng">
                      <a:noFill/>
                      <a:prstDash val="solid"/>
                    </a:lnB>
                    <a:solidFill>
                      <a:srgbClr val="00133A"/>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41324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cxnSp>
        <p:nvCxnSpPr>
          <p:cNvPr id="97" name="Straight Connector 9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4554" y="489439"/>
            <a:ext cx="8354891" cy="930447"/>
          </a:xfrm>
        </p:spPr>
        <p:txBody>
          <a:bodyPr vert="horz" lIns="91440" tIns="45720" rIns="91440" bIns="45720" rtlCol="0" anchor="b">
            <a:normAutofit/>
          </a:bodyPr>
          <a:lstStyle/>
          <a:p>
            <a:pPr algn="ctr"/>
            <a:r>
              <a:rPr lang="en-US" sz="4700" b="1" kern="1200" noProof="0">
                <a:solidFill>
                  <a:schemeClr val="bg1"/>
                </a:solidFill>
                <a:latin typeface="+mj-lt"/>
                <a:ea typeface="+mj-ea"/>
                <a:cs typeface="+mj-cs"/>
              </a:rPr>
              <a:t>Design summary</a:t>
            </a:r>
          </a:p>
        </p:txBody>
      </p:sp>
      <p:cxnSp>
        <p:nvCxnSpPr>
          <p:cNvPr id="101" name="Straight Connector 10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028950" y="6522430"/>
            <a:ext cx="3086100" cy="347472"/>
          </a:xfrm>
        </p:spPr>
        <p:txBody>
          <a:bodyPr vert="horz" lIns="91440" tIns="45720" rIns="91440" bIns="45720" rtlCol="0" anchor="ctr">
            <a:normAutofit/>
          </a:bodyPr>
          <a:lstStyle/>
          <a:p>
            <a:pPr defTabSz="914400">
              <a:spcAft>
                <a:spcPts val="600"/>
              </a:spcAft>
            </a:pPr>
            <a:r>
              <a:rPr lang="en-US" sz="1000" kern="1200">
                <a:solidFill>
                  <a:srgbClr val="898989"/>
                </a:solidFill>
                <a:latin typeface="+mn-lt"/>
                <a:ea typeface="+mn-ea"/>
                <a:cs typeface="+mn-cs"/>
              </a:rPr>
              <a:t>www.justit.co.uk</a:t>
            </a:r>
          </a:p>
        </p:txBody>
      </p:sp>
      <p:graphicFrame>
        <p:nvGraphicFramePr>
          <p:cNvPr id="8" name="Table 7">
            <a:extLst>
              <a:ext uri="{FF2B5EF4-FFF2-40B4-BE49-F238E27FC236}">
                <a16:creationId xmlns:a16="http://schemas.microsoft.com/office/drawing/2014/main" id="{CCA51DDE-6BBA-4212-9B5F-BC255805C9C0}"/>
              </a:ext>
            </a:extLst>
          </p:cNvPr>
          <p:cNvGraphicFramePr>
            <a:graphicFrameLocks noGrp="1"/>
          </p:cNvGraphicFramePr>
          <p:nvPr>
            <p:extLst>
              <p:ext uri="{D42A27DB-BD31-4B8C-83A1-F6EECF244321}">
                <p14:modId xmlns:p14="http://schemas.microsoft.com/office/powerpoint/2010/main" val="2555501348"/>
              </p:ext>
            </p:extLst>
          </p:nvPr>
        </p:nvGraphicFramePr>
        <p:xfrm>
          <a:off x="240030" y="2432623"/>
          <a:ext cx="8622615" cy="3987476"/>
        </p:xfrm>
        <a:graphic>
          <a:graphicData uri="http://schemas.openxmlformats.org/drawingml/2006/table">
            <a:tbl>
              <a:tblPr firstRow="1" bandRow="1">
                <a:tableStyleId>{9D7B26C5-4107-4FEC-AEDC-1716B250A1EF}</a:tableStyleId>
              </a:tblPr>
              <a:tblGrid>
                <a:gridCol w="2148351">
                  <a:extLst>
                    <a:ext uri="{9D8B030D-6E8A-4147-A177-3AD203B41FA5}">
                      <a16:colId xmlns:a16="http://schemas.microsoft.com/office/drawing/2014/main" val="20000"/>
                    </a:ext>
                  </a:extLst>
                </a:gridCol>
                <a:gridCol w="6474264">
                  <a:extLst>
                    <a:ext uri="{9D8B030D-6E8A-4147-A177-3AD203B41FA5}">
                      <a16:colId xmlns:a16="http://schemas.microsoft.com/office/drawing/2014/main" val="20001"/>
                    </a:ext>
                  </a:extLst>
                </a:gridCol>
              </a:tblGrid>
              <a:tr h="394888">
                <a:tc gridSpan="2">
                  <a:txBody>
                    <a:bodyPr/>
                    <a:lstStyle/>
                    <a:p>
                      <a:r>
                        <a:rPr lang="en-GB" sz="1600" b="1"/>
                        <a:t>Design stage</a:t>
                      </a:r>
                    </a:p>
                  </a:txBody>
                  <a:tcPr marL="105369" marR="105369" marT="52685" marB="52685"/>
                </a:tc>
                <a:tc hMerge="1">
                  <a:txBody>
                    <a:bodyPr/>
                    <a:lstStyle/>
                    <a:p>
                      <a:endParaRPr lang="en-GB"/>
                    </a:p>
                  </a:txBody>
                  <a:tcPr/>
                </a:tc>
                <a:extLst>
                  <a:ext uri="{0D108BD9-81ED-4DB2-BD59-A6C34878D82A}">
                    <a16:rowId xmlns:a16="http://schemas.microsoft.com/office/drawing/2014/main" val="10000"/>
                  </a:ext>
                </a:extLst>
              </a:tr>
              <a:tr h="6179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a:t>What is it?</a:t>
                      </a:r>
                    </a:p>
                  </a:txBody>
                  <a:tcPr marL="84053" marR="84053" marT="42027" marB="42027"/>
                </a:tc>
                <a:tc>
                  <a:txBody>
                    <a:bodyPr/>
                    <a:lstStyle/>
                    <a:p>
                      <a:r>
                        <a:rPr lang="en-GB" sz="1600" b="1"/>
                        <a:t>The stage where design specifications are</a:t>
                      </a:r>
                      <a:r>
                        <a:rPr lang="en-GB" sz="1600" b="1" baseline="0"/>
                        <a:t> created for programs and the database and hardware based on requirements</a:t>
                      </a:r>
                      <a:endParaRPr lang="en-GB" sz="1600" b="1"/>
                    </a:p>
                  </a:txBody>
                  <a:tcPr marL="84053" marR="84053" marT="42027" marB="42027"/>
                </a:tc>
                <a:extLst>
                  <a:ext uri="{0D108BD9-81ED-4DB2-BD59-A6C34878D82A}">
                    <a16:rowId xmlns:a16="http://schemas.microsoft.com/office/drawing/2014/main" val="10001"/>
                  </a:ext>
                </a:extLst>
              </a:tr>
              <a:tr h="3735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a:t>Purpose</a:t>
                      </a:r>
                    </a:p>
                  </a:txBody>
                  <a:tcPr marL="84053" marR="84053" marT="42027" marB="4202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a:t>Create designs based on requirements</a:t>
                      </a:r>
                    </a:p>
                  </a:txBody>
                  <a:tcPr marL="84053" marR="84053" marT="42027" marB="42027"/>
                </a:tc>
                <a:extLst>
                  <a:ext uri="{0D108BD9-81ED-4DB2-BD59-A6C34878D82A}">
                    <a16:rowId xmlns:a16="http://schemas.microsoft.com/office/drawing/2014/main" val="10002"/>
                  </a:ext>
                </a:extLst>
              </a:tr>
              <a:tr h="3735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a:t>Objectives</a:t>
                      </a:r>
                    </a:p>
                  </a:txBody>
                  <a:tcPr marL="84053" marR="84053" marT="42027" marB="4202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baseline="0"/>
                        <a:t>To achieve the purpose</a:t>
                      </a:r>
                    </a:p>
                  </a:txBody>
                  <a:tcPr marL="84053" marR="84053" marT="42027" marB="42027"/>
                </a:tc>
                <a:extLst>
                  <a:ext uri="{0D108BD9-81ED-4DB2-BD59-A6C34878D82A}">
                    <a16:rowId xmlns:a16="http://schemas.microsoft.com/office/drawing/2014/main" val="10003"/>
                  </a:ext>
                </a:extLst>
              </a:tr>
              <a:tr h="3735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a:t>Scope</a:t>
                      </a:r>
                    </a:p>
                  </a:txBody>
                  <a:tcPr marL="84053" marR="84053" marT="42027" marB="42027"/>
                </a:tc>
                <a:tc>
                  <a:txBody>
                    <a:bodyPr/>
                    <a:lstStyle/>
                    <a:p>
                      <a:r>
                        <a:rPr lang="en-GB" sz="1600" b="1"/>
                        <a:t>Requirements,</a:t>
                      </a:r>
                      <a:r>
                        <a:rPr lang="en-GB" sz="1600" b="1" baseline="0"/>
                        <a:t> including non-functional and hardware</a:t>
                      </a:r>
                      <a:endParaRPr lang="en-GB" sz="1600" b="1"/>
                    </a:p>
                  </a:txBody>
                  <a:tcPr marL="84053" marR="84053" marT="42027" marB="42027"/>
                </a:tc>
                <a:extLst>
                  <a:ext uri="{0D108BD9-81ED-4DB2-BD59-A6C34878D82A}">
                    <a16:rowId xmlns:a16="http://schemas.microsoft.com/office/drawing/2014/main" val="10004"/>
                  </a:ext>
                </a:extLst>
              </a:tr>
              <a:tr h="3735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a:t>Inputs</a:t>
                      </a:r>
                    </a:p>
                  </a:txBody>
                  <a:tcPr marL="84053" marR="84053" marT="42027" marB="42027"/>
                </a:tc>
                <a:tc>
                  <a:txBody>
                    <a:bodyPr/>
                    <a:lstStyle/>
                    <a:p>
                      <a:r>
                        <a:rPr lang="en-GB" sz="1600" b="1"/>
                        <a:t>Requirements catalogue,</a:t>
                      </a:r>
                      <a:r>
                        <a:rPr lang="en-GB" sz="1600" b="1" baseline="0"/>
                        <a:t> glossary, data models …</a:t>
                      </a:r>
                      <a:endParaRPr lang="en-GB" sz="1600" b="1"/>
                    </a:p>
                  </a:txBody>
                  <a:tcPr marL="84053" marR="84053" marT="42027" marB="42027"/>
                </a:tc>
                <a:extLst>
                  <a:ext uri="{0D108BD9-81ED-4DB2-BD59-A6C34878D82A}">
                    <a16:rowId xmlns:a16="http://schemas.microsoft.com/office/drawing/2014/main" val="10005"/>
                  </a:ext>
                </a:extLst>
              </a:tr>
              <a:tr h="8623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a:t>Outputs</a:t>
                      </a:r>
                    </a:p>
                  </a:txBody>
                  <a:tcPr marL="84053" marR="84053" marT="42027" marB="42027"/>
                </a:tc>
                <a:tc>
                  <a:txBody>
                    <a:bodyPr/>
                    <a:lstStyle/>
                    <a:p>
                      <a:r>
                        <a:rPr lang="en-GB" sz="1600" b="1"/>
                        <a:t>I/O design, UML (process, h/w), data design,</a:t>
                      </a:r>
                      <a:r>
                        <a:rPr lang="en-GB" sz="1600" b="1" baseline="0"/>
                        <a:t> UI design, security</a:t>
                      </a:r>
                    </a:p>
                    <a:p>
                      <a:r>
                        <a:rPr lang="en-GB" sz="1600" b="1" baseline="0"/>
                        <a:t>Technical Design Document (also known as Software Design Specification)</a:t>
                      </a:r>
                      <a:endParaRPr lang="en-GB" sz="1600" b="1"/>
                    </a:p>
                  </a:txBody>
                  <a:tcPr marL="84053" marR="84053" marT="42027" marB="42027"/>
                </a:tc>
                <a:extLst>
                  <a:ext uri="{0D108BD9-81ED-4DB2-BD59-A6C34878D82A}">
                    <a16:rowId xmlns:a16="http://schemas.microsoft.com/office/drawing/2014/main" val="10006"/>
                  </a:ext>
                </a:extLst>
              </a:tr>
              <a:tr h="6179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a:t>Interfaces with other stages</a:t>
                      </a:r>
                    </a:p>
                  </a:txBody>
                  <a:tcPr marL="84053" marR="84053" marT="42027" marB="4202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a:t>Designs to</a:t>
                      </a:r>
                      <a:r>
                        <a:rPr lang="en-GB" sz="1600" b="1" baseline="0"/>
                        <a:t> coding, testing, deployment, maintenance; requirements from requirements stage; feasibility info from feasibility stage</a:t>
                      </a:r>
                      <a:endParaRPr lang="en-GB" sz="1600" b="1"/>
                    </a:p>
                  </a:txBody>
                  <a:tcPr marL="84053" marR="84053" marT="42027" marB="42027"/>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440693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797CF80A-5A93-4E4A-91AC-2E05A56D0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887A07C8-982B-4B9F-B07D-44407860D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8B3EBDBF-AB63-43AA-90A6-EA8A7C95D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79052" y="1131512"/>
            <a:ext cx="2796461"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C94A88D9-9746-4C6B-8793-EA427A15BB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317578"/>
            <a:ext cx="411480" cy="549007"/>
            <a:chOff x="7029447" y="3514725"/>
            <a:chExt cx="1285875" cy="549007"/>
          </a:xfrm>
        </p:grpSpPr>
        <p:cxnSp>
          <p:nvCxnSpPr>
            <p:cNvPr id="99" name="Straight Connector 98">
              <a:extLst>
                <a:ext uri="{FF2B5EF4-FFF2-40B4-BE49-F238E27FC236}">
                  <a16:creationId xmlns:a16="http://schemas.microsoft.com/office/drawing/2014/main" id="{24507B4C-7A67-44CE-B658-20DBBD694C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C0A0D17-89D0-4F57-A87B-E88A9619FE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973F37D-CF11-4501-8BC5-770B95FD42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F4F3BAE-8260-4C18-A797-97BC924DEE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04" name="Rectangle 103">
            <a:extLst>
              <a:ext uri="{FF2B5EF4-FFF2-40B4-BE49-F238E27FC236}">
                <a16:creationId xmlns:a16="http://schemas.microsoft.com/office/drawing/2014/main" id="{422EBAFF-2541-4ADB-B43D-B02C8C456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140785"/>
            <a:ext cx="4571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a:extLst>
              <a:ext uri="{FF2B5EF4-FFF2-40B4-BE49-F238E27FC236}">
                <a16:creationId xmlns:a16="http://schemas.microsoft.com/office/drawing/2014/main" id="{94A8D7A1-F4A3-4A73-9479-64E137C489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75420"/>
            <a:ext cx="9036544" cy="4093306"/>
            <a:chOff x="1" y="2075420"/>
            <a:chExt cx="12048729" cy="4093306"/>
          </a:xfrm>
        </p:grpSpPr>
        <p:sp>
          <p:nvSpPr>
            <p:cNvPr id="107" name="Oval 106">
              <a:extLst>
                <a:ext uri="{FF2B5EF4-FFF2-40B4-BE49-F238E27FC236}">
                  <a16:creationId xmlns:a16="http://schemas.microsoft.com/office/drawing/2014/main" id="{9DA51358-1530-4D9D-A0A4-E1E8D9CCC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1D198947-A877-45ED-BB70-BEFBD40A02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7E05CC9-A532-4E66-AD8C-2C8B8F4E3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250F7106-D370-49F8-8E76-8ADD3034A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19582DF-383B-40B9-993E-81F0B34FDE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2E7E46F-8802-4A5E-AD02-26DADFE464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F93F55CC-620E-47C8-8D4F-D4CBC13390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45785" y="5940560"/>
            <a:ext cx="1285875" cy="549007"/>
            <a:chOff x="7029447" y="3514725"/>
            <a:chExt cx="1285875" cy="549007"/>
          </a:xfrm>
        </p:grpSpPr>
        <p:cxnSp>
          <p:nvCxnSpPr>
            <p:cNvPr id="115" name="Straight Connector 114">
              <a:extLst>
                <a:ext uri="{FF2B5EF4-FFF2-40B4-BE49-F238E27FC236}">
                  <a16:creationId xmlns:a16="http://schemas.microsoft.com/office/drawing/2014/main" id="{A269E45A-4AF2-443B-8D67-D88FD9399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D16DA9C-FFFF-43AF-AF92-802C33C68E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D04A398-9768-45F3-9180-16C9A595C2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01D37B8-8F93-47FB-AAE4-7FC0CEDA76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45322" y="15974"/>
            <a:ext cx="3433370" cy="5531185"/>
          </a:xfrm>
          <a:noFill/>
        </p:spPr>
        <p:txBody>
          <a:bodyPr vert="horz" lIns="91440" tIns="45720" rIns="91440" bIns="45720" rtlCol="0" anchor="t">
            <a:normAutofit/>
          </a:bodyPr>
          <a:lstStyle/>
          <a:p>
            <a:r>
              <a:rPr lang="en-GB" sz="4200" kern="1200" noProof="0">
                <a:solidFill>
                  <a:schemeClr val="bg1"/>
                </a:solidFill>
                <a:latin typeface="+mj-lt"/>
                <a:ea typeface="+mj-ea"/>
                <a:cs typeface="+mj-cs"/>
              </a:rPr>
              <a:t>SDLC</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473202" y="6308832"/>
            <a:ext cx="6240541" cy="548640"/>
          </a:xfrm>
        </p:spPr>
        <p:txBody>
          <a:bodyPr vert="horz" lIns="91440" tIns="45720" rIns="91440" bIns="45720" rtlCol="0" anchor="ctr">
            <a:normAutofit/>
          </a:bodyPr>
          <a:lstStyle/>
          <a:p>
            <a:pPr algn="just" defTabSz="914400">
              <a:spcAft>
                <a:spcPts val="600"/>
              </a:spcAft>
            </a:pPr>
            <a:r>
              <a:rPr lang="en-US" sz="900" kern="1200">
                <a:solidFill>
                  <a:schemeClr val="bg1"/>
                </a:solidFill>
                <a:latin typeface="+mn-lt"/>
                <a:ea typeface="+mn-ea"/>
                <a:cs typeface="+mn-cs"/>
              </a:rPr>
              <a:t>www.justit.co.uk</a:t>
            </a:r>
          </a:p>
        </p:txBody>
      </p:sp>
      <p:sp>
        <p:nvSpPr>
          <p:cNvPr id="127" name="Oval 126">
            <a:extLst>
              <a:ext uri="{FF2B5EF4-FFF2-40B4-BE49-F238E27FC236}">
                <a16:creationId xmlns:a16="http://schemas.microsoft.com/office/drawing/2014/main" id="{284BAD7B-6E77-4CBF-ACC5-A2965BA27E88}"/>
              </a:ext>
            </a:extLst>
          </p:cNvPr>
          <p:cNvSpPr/>
          <p:nvPr/>
        </p:nvSpPr>
        <p:spPr>
          <a:xfrm>
            <a:off x="898311" y="1235955"/>
            <a:ext cx="5972660" cy="4340791"/>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Rounded Corners 127">
            <a:extLst>
              <a:ext uri="{FF2B5EF4-FFF2-40B4-BE49-F238E27FC236}">
                <a16:creationId xmlns:a16="http://schemas.microsoft.com/office/drawing/2014/main" id="{78BF1829-9FB5-453F-9684-71058DE3227D}"/>
              </a:ext>
            </a:extLst>
          </p:cNvPr>
          <p:cNvSpPr/>
          <p:nvPr/>
        </p:nvSpPr>
        <p:spPr>
          <a:xfrm>
            <a:off x="220061" y="2009021"/>
            <a:ext cx="1675152" cy="6684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TextBox 128">
            <a:extLst>
              <a:ext uri="{FF2B5EF4-FFF2-40B4-BE49-F238E27FC236}">
                <a16:creationId xmlns:a16="http://schemas.microsoft.com/office/drawing/2014/main" id="{F74DE807-92C3-49C0-A0BA-3C54D1CC6950}"/>
              </a:ext>
            </a:extLst>
          </p:cNvPr>
          <p:cNvSpPr txBox="1"/>
          <p:nvPr/>
        </p:nvSpPr>
        <p:spPr>
          <a:xfrm>
            <a:off x="240800" y="2159638"/>
            <a:ext cx="1658758" cy="369332"/>
          </a:xfrm>
          <a:prstGeom prst="rect">
            <a:avLst/>
          </a:prstGeom>
          <a:noFill/>
        </p:spPr>
        <p:txBody>
          <a:bodyPr wrap="square" rtlCol="0">
            <a:spAutoFit/>
          </a:bodyPr>
          <a:lstStyle/>
          <a:p>
            <a:r>
              <a:rPr lang="en-GB" b="1">
                <a:solidFill>
                  <a:schemeClr val="bg1"/>
                </a:solidFill>
              </a:rPr>
              <a:t>7</a:t>
            </a:r>
            <a:r>
              <a:rPr lang="en-GB">
                <a:solidFill>
                  <a:schemeClr val="bg1"/>
                </a:solidFill>
              </a:rPr>
              <a:t>. Maintenance</a:t>
            </a:r>
          </a:p>
        </p:txBody>
      </p:sp>
      <p:sp>
        <p:nvSpPr>
          <p:cNvPr id="130" name="Rectangle: Rounded Corners 129">
            <a:extLst>
              <a:ext uri="{FF2B5EF4-FFF2-40B4-BE49-F238E27FC236}">
                <a16:creationId xmlns:a16="http://schemas.microsoft.com/office/drawing/2014/main" id="{74759220-3242-4BE7-B735-71C6A6486CF5}"/>
              </a:ext>
            </a:extLst>
          </p:cNvPr>
          <p:cNvSpPr/>
          <p:nvPr/>
        </p:nvSpPr>
        <p:spPr>
          <a:xfrm>
            <a:off x="2984754" y="861633"/>
            <a:ext cx="1675152" cy="66842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Rounded Corners 130">
            <a:extLst>
              <a:ext uri="{FF2B5EF4-FFF2-40B4-BE49-F238E27FC236}">
                <a16:creationId xmlns:a16="http://schemas.microsoft.com/office/drawing/2014/main" id="{D4539066-2BA4-4F45-8D33-ECD8CCAF7997}"/>
              </a:ext>
            </a:extLst>
          </p:cNvPr>
          <p:cNvSpPr/>
          <p:nvPr/>
        </p:nvSpPr>
        <p:spPr>
          <a:xfrm>
            <a:off x="6015195" y="2014905"/>
            <a:ext cx="1675152" cy="668422"/>
          </a:xfrm>
          <a:prstGeom prst="round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TextBox 131">
            <a:extLst>
              <a:ext uri="{FF2B5EF4-FFF2-40B4-BE49-F238E27FC236}">
                <a16:creationId xmlns:a16="http://schemas.microsoft.com/office/drawing/2014/main" id="{BE1EB095-FD91-48B2-B8D9-C477ECCD662D}"/>
              </a:ext>
            </a:extLst>
          </p:cNvPr>
          <p:cNvSpPr txBox="1"/>
          <p:nvPr/>
        </p:nvSpPr>
        <p:spPr>
          <a:xfrm>
            <a:off x="6012160" y="2062589"/>
            <a:ext cx="1993912" cy="646331"/>
          </a:xfrm>
          <a:prstGeom prst="rect">
            <a:avLst/>
          </a:prstGeom>
          <a:noFill/>
          <a:ln>
            <a:noFill/>
          </a:ln>
        </p:spPr>
        <p:txBody>
          <a:bodyPr wrap="square" rtlCol="0">
            <a:spAutoFit/>
          </a:bodyPr>
          <a:lstStyle/>
          <a:p>
            <a:r>
              <a:rPr lang="en-GB" b="1">
                <a:solidFill>
                  <a:schemeClr val="bg1"/>
                </a:solidFill>
              </a:rPr>
              <a:t>2</a:t>
            </a:r>
            <a:r>
              <a:rPr lang="en-GB">
                <a:solidFill>
                  <a:schemeClr val="bg1"/>
                </a:solidFill>
              </a:rPr>
              <a:t>. Requirements Analysis</a:t>
            </a:r>
          </a:p>
        </p:txBody>
      </p:sp>
      <p:sp>
        <p:nvSpPr>
          <p:cNvPr id="133" name="TextBox 132">
            <a:extLst>
              <a:ext uri="{FF2B5EF4-FFF2-40B4-BE49-F238E27FC236}">
                <a16:creationId xmlns:a16="http://schemas.microsoft.com/office/drawing/2014/main" id="{D0C3DB5C-7953-4D23-B92E-2B09AD9D5FB6}"/>
              </a:ext>
            </a:extLst>
          </p:cNvPr>
          <p:cNvSpPr txBox="1"/>
          <p:nvPr/>
        </p:nvSpPr>
        <p:spPr>
          <a:xfrm>
            <a:off x="3039194" y="899927"/>
            <a:ext cx="1788489" cy="646331"/>
          </a:xfrm>
          <a:prstGeom prst="rect">
            <a:avLst/>
          </a:prstGeom>
          <a:noFill/>
        </p:spPr>
        <p:txBody>
          <a:bodyPr wrap="square" rtlCol="0">
            <a:spAutoFit/>
          </a:bodyPr>
          <a:lstStyle/>
          <a:p>
            <a:r>
              <a:rPr lang="en-GB" b="1">
                <a:solidFill>
                  <a:schemeClr val="bg1"/>
                </a:solidFill>
              </a:rPr>
              <a:t>1</a:t>
            </a:r>
            <a:r>
              <a:rPr lang="en-GB">
                <a:solidFill>
                  <a:schemeClr val="bg1"/>
                </a:solidFill>
              </a:rPr>
              <a:t>. Feasibility Study</a:t>
            </a:r>
          </a:p>
        </p:txBody>
      </p:sp>
      <p:sp>
        <p:nvSpPr>
          <p:cNvPr id="136" name="Rectangle: Rounded Corners 135">
            <a:extLst>
              <a:ext uri="{FF2B5EF4-FFF2-40B4-BE49-F238E27FC236}">
                <a16:creationId xmlns:a16="http://schemas.microsoft.com/office/drawing/2014/main" id="{B4204940-AFCD-4C7B-AA13-B167558B4151}"/>
              </a:ext>
            </a:extLst>
          </p:cNvPr>
          <p:cNvSpPr/>
          <p:nvPr/>
        </p:nvSpPr>
        <p:spPr>
          <a:xfrm>
            <a:off x="5707045" y="3690599"/>
            <a:ext cx="1675152" cy="668422"/>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TextBox 136">
            <a:extLst>
              <a:ext uri="{FF2B5EF4-FFF2-40B4-BE49-F238E27FC236}">
                <a16:creationId xmlns:a16="http://schemas.microsoft.com/office/drawing/2014/main" id="{C20D58A7-4892-45A5-89FC-00500121B9C3}"/>
              </a:ext>
            </a:extLst>
          </p:cNvPr>
          <p:cNvSpPr txBox="1"/>
          <p:nvPr/>
        </p:nvSpPr>
        <p:spPr>
          <a:xfrm>
            <a:off x="5816904" y="3840144"/>
            <a:ext cx="1340604" cy="369332"/>
          </a:xfrm>
          <a:prstGeom prst="rect">
            <a:avLst/>
          </a:prstGeom>
          <a:noFill/>
        </p:spPr>
        <p:txBody>
          <a:bodyPr wrap="square" rtlCol="0">
            <a:spAutoFit/>
          </a:bodyPr>
          <a:lstStyle/>
          <a:p>
            <a:r>
              <a:rPr lang="en-GB" b="1">
                <a:solidFill>
                  <a:schemeClr val="bg1"/>
                </a:solidFill>
              </a:rPr>
              <a:t>3</a:t>
            </a:r>
            <a:r>
              <a:rPr lang="en-GB">
                <a:solidFill>
                  <a:schemeClr val="bg1"/>
                </a:solidFill>
              </a:rPr>
              <a:t>. Design</a:t>
            </a:r>
          </a:p>
        </p:txBody>
      </p:sp>
      <p:sp>
        <p:nvSpPr>
          <p:cNvPr id="139" name="Arrow: Right 138">
            <a:extLst>
              <a:ext uri="{FF2B5EF4-FFF2-40B4-BE49-F238E27FC236}">
                <a16:creationId xmlns:a16="http://schemas.microsoft.com/office/drawing/2014/main" id="{7E19F6FD-0EFD-4A50-ACE1-CEA1C50E4466}"/>
              </a:ext>
            </a:extLst>
          </p:cNvPr>
          <p:cNvSpPr/>
          <p:nvPr/>
        </p:nvSpPr>
        <p:spPr>
          <a:xfrm rot="1907282">
            <a:off x="5474923" y="1481870"/>
            <a:ext cx="611252" cy="494864"/>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Arrow: Right 139">
            <a:extLst>
              <a:ext uri="{FF2B5EF4-FFF2-40B4-BE49-F238E27FC236}">
                <a16:creationId xmlns:a16="http://schemas.microsoft.com/office/drawing/2014/main" id="{ECD66AD5-CC24-47E2-A62C-717361E82C3C}"/>
              </a:ext>
            </a:extLst>
          </p:cNvPr>
          <p:cNvSpPr/>
          <p:nvPr/>
        </p:nvSpPr>
        <p:spPr>
          <a:xfrm rot="19887431">
            <a:off x="1986224" y="1337973"/>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Arrow: Right 140">
            <a:extLst>
              <a:ext uri="{FF2B5EF4-FFF2-40B4-BE49-F238E27FC236}">
                <a16:creationId xmlns:a16="http://schemas.microsoft.com/office/drawing/2014/main" id="{B59494DB-2481-4350-AC18-334AD6A151F5}"/>
              </a:ext>
            </a:extLst>
          </p:cNvPr>
          <p:cNvSpPr/>
          <p:nvPr/>
        </p:nvSpPr>
        <p:spPr>
          <a:xfrm rot="5136846">
            <a:off x="6578438" y="2979591"/>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Rounded Corners 141">
            <a:extLst>
              <a:ext uri="{FF2B5EF4-FFF2-40B4-BE49-F238E27FC236}">
                <a16:creationId xmlns:a16="http://schemas.microsoft.com/office/drawing/2014/main" id="{297260D1-E58C-4D81-B939-30FE64E8160D}"/>
              </a:ext>
            </a:extLst>
          </p:cNvPr>
          <p:cNvSpPr/>
          <p:nvPr/>
        </p:nvSpPr>
        <p:spPr>
          <a:xfrm>
            <a:off x="165526" y="3685555"/>
            <a:ext cx="1675152" cy="6684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TextBox 142">
            <a:extLst>
              <a:ext uri="{FF2B5EF4-FFF2-40B4-BE49-F238E27FC236}">
                <a16:creationId xmlns:a16="http://schemas.microsoft.com/office/drawing/2014/main" id="{5570BC0E-CE7A-4042-9C15-77552D57658E}"/>
              </a:ext>
            </a:extLst>
          </p:cNvPr>
          <p:cNvSpPr txBox="1"/>
          <p:nvPr/>
        </p:nvSpPr>
        <p:spPr>
          <a:xfrm>
            <a:off x="162385" y="3745541"/>
            <a:ext cx="1819745" cy="646331"/>
          </a:xfrm>
          <a:prstGeom prst="rect">
            <a:avLst/>
          </a:prstGeom>
          <a:noFill/>
        </p:spPr>
        <p:txBody>
          <a:bodyPr wrap="square" rtlCol="0">
            <a:spAutoFit/>
          </a:bodyPr>
          <a:lstStyle/>
          <a:p>
            <a:r>
              <a:rPr lang="en-GB" b="1">
                <a:solidFill>
                  <a:schemeClr val="bg1"/>
                </a:solidFill>
              </a:rPr>
              <a:t>6</a:t>
            </a:r>
            <a:r>
              <a:rPr lang="en-GB">
                <a:solidFill>
                  <a:schemeClr val="bg1"/>
                </a:solidFill>
              </a:rPr>
              <a:t>. Deployment</a:t>
            </a:r>
          </a:p>
          <a:p>
            <a:r>
              <a:rPr lang="en-GB">
                <a:solidFill>
                  <a:schemeClr val="bg1"/>
                </a:solidFill>
              </a:rPr>
              <a:t>Implementation</a:t>
            </a:r>
          </a:p>
        </p:txBody>
      </p:sp>
      <p:sp>
        <p:nvSpPr>
          <p:cNvPr id="144" name="Rectangle: Rounded Corners 143">
            <a:extLst>
              <a:ext uri="{FF2B5EF4-FFF2-40B4-BE49-F238E27FC236}">
                <a16:creationId xmlns:a16="http://schemas.microsoft.com/office/drawing/2014/main" id="{708DCAF6-A51A-42C5-90F4-20830E76609B}"/>
              </a:ext>
            </a:extLst>
          </p:cNvPr>
          <p:cNvSpPr/>
          <p:nvPr/>
        </p:nvSpPr>
        <p:spPr>
          <a:xfrm>
            <a:off x="4482916" y="5120975"/>
            <a:ext cx="1675152" cy="6684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TextBox 144">
            <a:extLst>
              <a:ext uri="{FF2B5EF4-FFF2-40B4-BE49-F238E27FC236}">
                <a16:creationId xmlns:a16="http://schemas.microsoft.com/office/drawing/2014/main" id="{8E1AF314-E523-4997-9C69-77077A481037}"/>
              </a:ext>
            </a:extLst>
          </p:cNvPr>
          <p:cNvSpPr txBox="1"/>
          <p:nvPr/>
        </p:nvSpPr>
        <p:spPr>
          <a:xfrm>
            <a:off x="4694742" y="5138390"/>
            <a:ext cx="2093405" cy="646331"/>
          </a:xfrm>
          <a:prstGeom prst="rect">
            <a:avLst/>
          </a:prstGeom>
          <a:noFill/>
        </p:spPr>
        <p:txBody>
          <a:bodyPr wrap="square" rtlCol="0">
            <a:spAutoFit/>
          </a:bodyPr>
          <a:lstStyle/>
          <a:p>
            <a:r>
              <a:rPr lang="en-GB" b="1">
                <a:solidFill>
                  <a:schemeClr val="bg1"/>
                </a:solidFill>
              </a:rPr>
              <a:t>4</a:t>
            </a:r>
            <a:r>
              <a:rPr lang="en-GB">
                <a:solidFill>
                  <a:schemeClr val="bg1"/>
                </a:solidFill>
              </a:rPr>
              <a:t>. Code Development</a:t>
            </a:r>
          </a:p>
        </p:txBody>
      </p:sp>
      <p:sp>
        <p:nvSpPr>
          <p:cNvPr id="146" name="Rectangle: Rounded Corners 145">
            <a:extLst>
              <a:ext uri="{FF2B5EF4-FFF2-40B4-BE49-F238E27FC236}">
                <a16:creationId xmlns:a16="http://schemas.microsoft.com/office/drawing/2014/main" id="{152743B1-D197-4401-94BE-29C6A8CAE5AF}"/>
              </a:ext>
            </a:extLst>
          </p:cNvPr>
          <p:cNvSpPr/>
          <p:nvPr/>
        </p:nvSpPr>
        <p:spPr>
          <a:xfrm>
            <a:off x="1561954" y="5047277"/>
            <a:ext cx="1675152" cy="6684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TextBox 146">
            <a:extLst>
              <a:ext uri="{FF2B5EF4-FFF2-40B4-BE49-F238E27FC236}">
                <a16:creationId xmlns:a16="http://schemas.microsoft.com/office/drawing/2014/main" id="{D90148B2-491E-4CF9-925E-6F0D11592EC1}"/>
              </a:ext>
            </a:extLst>
          </p:cNvPr>
          <p:cNvSpPr txBox="1"/>
          <p:nvPr/>
        </p:nvSpPr>
        <p:spPr>
          <a:xfrm>
            <a:off x="1692232" y="5175008"/>
            <a:ext cx="1340604" cy="369332"/>
          </a:xfrm>
          <a:prstGeom prst="rect">
            <a:avLst/>
          </a:prstGeom>
          <a:noFill/>
        </p:spPr>
        <p:txBody>
          <a:bodyPr wrap="square" rtlCol="0">
            <a:spAutoFit/>
          </a:bodyPr>
          <a:lstStyle/>
          <a:p>
            <a:r>
              <a:rPr lang="en-GB" b="1">
                <a:solidFill>
                  <a:schemeClr val="bg1"/>
                </a:solidFill>
              </a:rPr>
              <a:t>5</a:t>
            </a:r>
            <a:r>
              <a:rPr lang="en-GB">
                <a:solidFill>
                  <a:schemeClr val="bg1"/>
                </a:solidFill>
              </a:rPr>
              <a:t>. Testing</a:t>
            </a:r>
          </a:p>
        </p:txBody>
      </p:sp>
      <p:sp>
        <p:nvSpPr>
          <p:cNvPr id="148" name="Arrow: Right 147">
            <a:extLst>
              <a:ext uri="{FF2B5EF4-FFF2-40B4-BE49-F238E27FC236}">
                <a16:creationId xmlns:a16="http://schemas.microsoft.com/office/drawing/2014/main" id="{63B14CEB-91C9-4BBA-BD5A-728E9825A7C5}"/>
              </a:ext>
            </a:extLst>
          </p:cNvPr>
          <p:cNvSpPr/>
          <p:nvPr/>
        </p:nvSpPr>
        <p:spPr>
          <a:xfrm rot="8377567">
            <a:off x="5884080" y="4545636"/>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Arrow: Right 148">
            <a:extLst>
              <a:ext uri="{FF2B5EF4-FFF2-40B4-BE49-F238E27FC236}">
                <a16:creationId xmlns:a16="http://schemas.microsoft.com/office/drawing/2014/main" id="{01EF8DCC-59EF-4649-A575-9FE8434476A6}"/>
              </a:ext>
            </a:extLst>
          </p:cNvPr>
          <p:cNvSpPr/>
          <p:nvPr/>
        </p:nvSpPr>
        <p:spPr>
          <a:xfrm rot="10800000">
            <a:off x="3639700" y="5334682"/>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Arrow: Right 149">
            <a:extLst>
              <a:ext uri="{FF2B5EF4-FFF2-40B4-BE49-F238E27FC236}">
                <a16:creationId xmlns:a16="http://schemas.microsoft.com/office/drawing/2014/main" id="{7009ADD2-7469-4B69-A140-7F41653B84ED}"/>
              </a:ext>
            </a:extLst>
          </p:cNvPr>
          <p:cNvSpPr/>
          <p:nvPr/>
        </p:nvSpPr>
        <p:spPr>
          <a:xfrm rot="13390199">
            <a:off x="1203381" y="4463968"/>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Arrow: Right 150">
            <a:extLst>
              <a:ext uri="{FF2B5EF4-FFF2-40B4-BE49-F238E27FC236}">
                <a16:creationId xmlns:a16="http://schemas.microsoft.com/office/drawing/2014/main" id="{DBDC4254-0B81-48B9-BB25-38CE062B6020}"/>
              </a:ext>
            </a:extLst>
          </p:cNvPr>
          <p:cNvSpPr/>
          <p:nvPr/>
        </p:nvSpPr>
        <p:spPr>
          <a:xfrm rot="16476040">
            <a:off x="652951" y="2908273"/>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4" name="Graphic 153" descr="Star">
            <a:extLst>
              <a:ext uri="{FF2B5EF4-FFF2-40B4-BE49-F238E27FC236}">
                <a16:creationId xmlns:a16="http://schemas.microsoft.com/office/drawing/2014/main" id="{C35384EB-9F70-47BA-B2B0-8F3DF8EFC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5853987">
            <a:off x="7277635" y="188500"/>
            <a:ext cx="914400" cy="914400"/>
          </a:xfrm>
          <a:prstGeom prst="rect">
            <a:avLst/>
          </a:prstGeom>
        </p:spPr>
      </p:pic>
      <p:sp>
        <p:nvSpPr>
          <p:cNvPr id="49" name="Rectangle 48">
            <a:extLst>
              <a:ext uri="{FF2B5EF4-FFF2-40B4-BE49-F238E27FC236}">
                <a16:creationId xmlns:a16="http://schemas.microsoft.com/office/drawing/2014/main" id="{B5534039-B61B-46DF-9D26-9BFF067A1A61}"/>
              </a:ext>
            </a:extLst>
          </p:cNvPr>
          <p:cNvSpPr/>
          <p:nvPr/>
        </p:nvSpPr>
        <p:spPr>
          <a:xfrm>
            <a:off x="2682120" y="1592905"/>
            <a:ext cx="2576262" cy="338554"/>
          </a:xfrm>
          <a:prstGeom prst="rect">
            <a:avLst/>
          </a:prstGeom>
        </p:spPr>
        <p:txBody>
          <a:bodyPr wrap="square">
            <a:spAutoFit/>
          </a:bodyPr>
          <a:lstStyle/>
          <a:p>
            <a:r>
              <a:rPr lang="en-GB" sz="1600">
                <a:solidFill>
                  <a:schemeClr val="bg1"/>
                </a:solidFill>
                <a:highlight>
                  <a:srgbClr val="FFFF00"/>
                </a:highlight>
              </a:rPr>
              <a:t>Should we build the system?</a:t>
            </a:r>
          </a:p>
        </p:txBody>
      </p:sp>
      <p:sp>
        <p:nvSpPr>
          <p:cNvPr id="50" name="Rectangle 49">
            <a:extLst>
              <a:ext uri="{FF2B5EF4-FFF2-40B4-BE49-F238E27FC236}">
                <a16:creationId xmlns:a16="http://schemas.microsoft.com/office/drawing/2014/main" id="{1E273C4F-193C-4A6B-8732-5709D13A4CEA}"/>
              </a:ext>
            </a:extLst>
          </p:cNvPr>
          <p:cNvSpPr/>
          <p:nvPr/>
        </p:nvSpPr>
        <p:spPr>
          <a:xfrm>
            <a:off x="2712613" y="1919328"/>
            <a:ext cx="2997484" cy="830997"/>
          </a:xfrm>
          <a:prstGeom prst="rect">
            <a:avLst/>
          </a:prstGeom>
        </p:spPr>
        <p:txBody>
          <a:bodyPr wrap="square">
            <a:spAutoFit/>
          </a:bodyPr>
          <a:lstStyle/>
          <a:p>
            <a:r>
              <a:rPr lang="en-GB" sz="1200">
                <a:solidFill>
                  <a:schemeClr val="bg1"/>
                </a:solidFill>
              </a:rPr>
              <a:t>Should we build the system? </a:t>
            </a:r>
          </a:p>
          <a:p>
            <a:r>
              <a:rPr lang="en-GB" sz="1200">
                <a:solidFill>
                  <a:schemeClr val="bg1"/>
                </a:solidFill>
              </a:rPr>
              <a:t>Will it deliver more benefits than costs? </a:t>
            </a:r>
          </a:p>
          <a:p>
            <a:r>
              <a:rPr lang="en-GB" sz="1200">
                <a:solidFill>
                  <a:schemeClr val="bg1"/>
                </a:solidFill>
              </a:rPr>
              <a:t>High-level examination of solutions to a business problem</a:t>
            </a:r>
          </a:p>
        </p:txBody>
      </p:sp>
      <p:sp>
        <p:nvSpPr>
          <p:cNvPr id="51" name="Rectangle 50">
            <a:extLst>
              <a:ext uri="{FF2B5EF4-FFF2-40B4-BE49-F238E27FC236}">
                <a16:creationId xmlns:a16="http://schemas.microsoft.com/office/drawing/2014/main" id="{BC848914-E8E4-433E-80BE-376388EC261D}"/>
              </a:ext>
            </a:extLst>
          </p:cNvPr>
          <p:cNvSpPr/>
          <p:nvPr/>
        </p:nvSpPr>
        <p:spPr>
          <a:xfrm>
            <a:off x="4948699" y="782476"/>
            <a:ext cx="2653249" cy="646331"/>
          </a:xfrm>
          <a:prstGeom prst="rect">
            <a:avLst/>
          </a:prstGeom>
        </p:spPr>
        <p:txBody>
          <a:bodyPr wrap="square">
            <a:spAutoFit/>
          </a:bodyPr>
          <a:lstStyle/>
          <a:p>
            <a:pPr marL="285750" indent="-285750">
              <a:buFont typeface="Arial" panose="020B0604020202020204" pitchFamily="34" charset="0"/>
              <a:buChar char="•"/>
            </a:pPr>
            <a:r>
              <a:rPr lang="en-GB" sz="1200">
                <a:solidFill>
                  <a:schemeClr val="bg1"/>
                </a:solidFill>
              </a:rPr>
              <a:t>Feasibility study</a:t>
            </a:r>
          </a:p>
          <a:p>
            <a:pPr marL="285750" indent="-285750">
              <a:buFont typeface="Arial" panose="020B0604020202020204" pitchFamily="34" charset="0"/>
              <a:buChar char="•"/>
            </a:pPr>
            <a:r>
              <a:rPr lang="en-GB" sz="1200">
                <a:solidFill>
                  <a:schemeClr val="bg1"/>
                </a:solidFill>
              </a:rPr>
              <a:t>cost-benefit analysis</a:t>
            </a:r>
          </a:p>
          <a:p>
            <a:pPr marL="285750" indent="-285750">
              <a:buFont typeface="Arial" panose="020B0604020202020204" pitchFamily="34" charset="0"/>
              <a:buChar char="•"/>
            </a:pPr>
            <a:r>
              <a:rPr lang="en-GB" sz="1200">
                <a:solidFill>
                  <a:schemeClr val="bg1"/>
                </a:solidFill>
              </a:rPr>
              <a:t>business case </a:t>
            </a:r>
          </a:p>
        </p:txBody>
      </p:sp>
      <p:sp>
        <p:nvSpPr>
          <p:cNvPr id="52" name="Rectangle 51">
            <a:extLst>
              <a:ext uri="{FF2B5EF4-FFF2-40B4-BE49-F238E27FC236}">
                <a16:creationId xmlns:a16="http://schemas.microsoft.com/office/drawing/2014/main" id="{53B8EFE0-744F-4015-9D93-4C8106043947}"/>
              </a:ext>
            </a:extLst>
          </p:cNvPr>
          <p:cNvSpPr/>
          <p:nvPr/>
        </p:nvSpPr>
        <p:spPr>
          <a:xfrm>
            <a:off x="2922736" y="319470"/>
            <a:ext cx="2529347" cy="461665"/>
          </a:xfrm>
          <a:prstGeom prst="rect">
            <a:avLst/>
          </a:prstGeom>
        </p:spPr>
        <p:txBody>
          <a:bodyPr wrap="square">
            <a:spAutoFit/>
          </a:bodyPr>
          <a:lstStyle/>
          <a:p>
            <a:r>
              <a:rPr lang="en-GB" sz="1200">
                <a:solidFill>
                  <a:schemeClr val="bg1"/>
                </a:solidFill>
              </a:rPr>
              <a:t>Business requirements</a:t>
            </a:r>
          </a:p>
          <a:p>
            <a:r>
              <a:rPr lang="en-GB" sz="1200">
                <a:solidFill>
                  <a:schemeClr val="bg1"/>
                </a:solidFill>
              </a:rPr>
              <a:t>information about the current system</a:t>
            </a:r>
          </a:p>
        </p:txBody>
      </p:sp>
      <p:sp>
        <p:nvSpPr>
          <p:cNvPr id="53" name="Rectangle 52">
            <a:extLst>
              <a:ext uri="{FF2B5EF4-FFF2-40B4-BE49-F238E27FC236}">
                <a16:creationId xmlns:a16="http://schemas.microsoft.com/office/drawing/2014/main" id="{4FA8AF01-18CA-46BD-9618-F907B5DF1A52}"/>
              </a:ext>
            </a:extLst>
          </p:cNvPr>
          <p:cNvSpPr/>
          <p:nvPr/>
        </p:nvSpPr>
        <p:spPr>
          <a:xfrm>
            <a:off x="5325575" y="1781439"/>
            <a:ext cx="2725468" cy="276999"/>
          </a:xfrm>
          <a:prstGeom prst="rect">
            <a:avLst/>
          </a:prstGeom>
        </p:spPr>
        <p:txBody>
          <a:bodyPr wrap="square">
            <a:spAutoFit/>
          </a:bodyPr>
          <a:lstStyle/>
          <a:p>
            <a:r>
              <a:rPr lang="en-GB" sz="1200">
                <a:solidFill>
                  <a:schemeClr val="bg1"/>
                </a:solidFill>
                <a:highlight>
                  <a:srgbClr val="FFFF00"/>
                </a:highlight>
              </a:rPr>
              <a:t>What should the system do? Who for? </a:t>
            </a:r>
          </a:p>
        </p:txBody>
      </p:sp>
      <p:sp>
        <p:nvSpPr>
          <p:cNvPr id="54" name="Rectangle 53">
            <a:extLst>
              <a:ext uri="{FF2B5EF4-FFF2-40B4-BE49-F238E27FC236}">
                <a16:creationId xmlns:a16="http://schemas.microsoft.com/office/drawing/2014/main" id="{BE811B7E-01D6-4E8B-AF17-33B63B761845}"/>
              </a:ext>
            </a:extLst>
          </p:cNvPr>
          <p:cNvSpPr/>
          <p:nvPr/>
        </p:nvSpPr>
        <p:spPr>
          <a:xfrm>
            <a:off x="7756166" y="1700808"/>
            <a:ext cx="1466787" cy="1754326"/>
          </a:xfrm>
          <a:prstGeom prst="rect">
            <a:avLst/>
          </a:prstGeom>
        </p:spPr>
        <p:txBody>
          <a:bodyPr wrap="square">
            <a:spAutoFit/>
          </a:bodyPr>
          <a:lstStyle/>
          <a:p>
            <a:r>
              <a:rPr lang="en-GB" sz="1200">
                <a:solidFill>
                  <a:schemeClr val="bg1"/>
                </a:solidFill>
              </a:rPr>
              <a:t>Glossary of terms</a:t>
            </a:r>
          </a:p>
          <a:p>
            <a:r>
              <a:rPr lang="en-GB" sz="1200">
                <a:solidFill>
                  <a:schemeClr val="bg1"/>
                </a:solidFill>
              </a:rPr>
              <a:t>requirements catalogue</a:t>
            </a:r>
            <a:br>
              <a:rPr lang="en-GB" sz="1200">
                <a:solidFill>
                  <a:schemeClr val="bg1"/>
                </a:solidFill>
              </a:rPr>
            </a:br>
            <a:r>
              <a:rPr lang="en-GB" sz="1200">
                <a:solidFill>
                  <a:schemeClr val="bg1"/>
                </a:solidFill>
              </a:rPr>
              <a:t> (functional &amp; </a:t>
            </a:r>
            <a:br>
              <a:rPr lang="en-GB" sz="1200">
                <a:solidFill>
                  <a:schemeClr val="bg1"/>
                </a:solidFill>
              </a:rPr>
            </a:br>
            <a:r>
              <a:rPr lang="en-GB" sz="1200">
                <a:solidFill>
                  <a:schemeClr val="bg1"/>
                </a:solidFill>
              </a:rPr>
              <a:t>non-functional)</a:t>
            </a:r>
          </a:p>
          <a:p>
            <a:r>
              <a:rPr lang="en-GB" sz="1200">
                <a:solidFill>
                  <a:schemeClr val="bg1"/>
                </a:solidFill>
              </a:rPr>
              <a:t>data dictionary</a:t>
            </a:r>
          </a:p>
          <a:p>
            <a:r>
              <a:rPr lang="en-GB" sz="1200">
                <a:solidFill>
                  <a:schemeClr val="bg1"/>
                </a:solidFill>
              </a:rPr>
              <a:t>data models</a:t>
            </a:r>
          </a:p>
          <a:p>
            <a:r>
              <a:rPr lang="en-GB" sz="1200">
                <a:solidFill>
                  <a:schemeClr val="bg1"/>
                </a:solidFill>
              </a:rPr>
              <a:t>use cases</a:t>
            </a:r>
          </a:p>
          <a:p>
            <a:r>
              <a:rPr lang="en-GB" sz="1200">
                <a:solidFill>
                  <a:schemeClr val="bg1"/>
                </a:solidFill>
              </a:rPr>
              <a:t>functional models</a:t>
            </a:r>
          </a:p>
        </p:txBody>
      </p:sp>
      <p:sp>
        <p:nvSpPr>
          <p:cNvPr id="56" name="Rectangle 55">
            <a:extLst>
              <a:ext uri="{FF2B5EF4-FFF2-40B4-BE49-F238E27FC236}">
                <a16:creationId xmlns:a16="http://schemas.microsoft.com/office/drawing/2014/main" id="{10E4AA17-8594-4ADD-8CC8-9EA227D16997}"/>
              </a:ext>
            </a:extLst>
          </p:cNvPr>
          <p:cNvSpPr/>
          <p:nvPr/>
        </p:nvSpPr>
        <p:spPr>
          <a:xfrm>
            <a:off x="4515736" y="3419251"/>
            <a:ext cx="3942939" cy="307777"/>
          </a:xfrm>
          <a:prstGeom prst="rect">
            <a:avLst/>
          </a:prstGeom>
        </p:spPr>
        <p:txBody>
          <a:bodyPr wrap="none">
            <a:spAutoFit/>
          </a:bodyPr>
          <a:lstStyle/>
          <a:p>
            <a:r>
              <a:rPr lang="en-GB" sz="1400">
                <a:solidFill>
                  <a:schemeClr val="bg1"/>
                </a:solidFill>
                <a:highlight>
                  <a:srgbClr val="FFFF00"/>
                </a:highlight>
              </a:rPr>
              <a:t>Translating user requirements into program designs</a:t>
            </a:r>
          </a:p>
        </p:txBody>
      </p:sp>
      <p:sp>
        <p:nvSpPr>
          <p:cNvPr id="57" name="Rectangle 56">
            <a:extLst>
              <a:ext uri="{FF2B5EF4-FFF2-40B4-BE49-F238E27FC236}">
                <a16:creationId xmlns:a16="http://schemas.microsoft.com/office/drawing/2014/main" id="{706FC2A7-1B19-4C0A-8FFA-FC5D730E15AF}"/>
              </a:ext>
            </a:extLst>
          </p:cNvPr>
          <p:cNvSpPr/>
          <p:nvPr/>
        </p:nvSpPr>
        <p:spPr>
          <a:xfrm>
            <a:off x="3814610" y="3888635"/>
            <a:ext cx="2056474" cy="276999"/>
          </a:xfrm>
          <a:prstGeom prst="rect">
            <a:avLst/>
          </a:prstGeom>
        </p:spPr>
        <p:txBody>
          <a:bodyPr wrap="square">
            <a:spAutoFit/>
          </a:bodyPr>
          <a:lstStyle/>
          <a:p>
            <a:r>
              <a:rPr lang="en-GB" sz="1200">
                <a:solidFill>
                  <a:schemeClr val="bg1"/>
                </a:solidFill>
              </a:rPr>
              <a:t>Software Design Document</a:t>
            </a:r>
          </a:p>
        </p:txBody>
      </p:sp>
    </p:spTree>
    <p:extLst>
      <p:ext uri="{BB962C8B-B14F-4D97-AF65-F5344CB8AC3E}">
        <p14:creationId xmlns:p14="http://schemas.microsoft.com/office/powerpoint/2010/main" val="40188477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ed pin is pinned on a calendar date">
            <a:extLst>
              <a:ext uri="{FF2B5EF4-FFF2-40B4-BE49-F238E27FC236}">
                <a16:creationId xmlns:a16="http://schemas.microsoft.com/office/drawing/2014/main" id="{E32DD1F3-0DAE-4F7C-8EA3-04DC7D6907AA}"/>
              </a:ext>
            </a:extLst>
          </p:cNvPr>
          <p:cNvPicPr>
            <a:picLocks noChangeAspect="1"/>
          </p:cNvPicPr>
          <p:nvPr/>
        </p:nvPicPr>
        <p:blipFill rotWithShape="1">
          <a:blip r:embed="rId2">
            <a:alphaModFix amt="50000"/>
          </a:blip>
          <a:srcRect l="11000" r="-2" b="-2"/>
          <a:stretch/>
        </p:blipFill>
        <p:spPr>
          <a:xfrm>
            <a:off x="20" y="1"/>
            <a:ext cx="9143980" cy="6857999"/>
          </a:xfrm>
          <a:prstGeom prst="rect">
            <a:avLst/>
          </a:prstGeom>
        </p:spPr>
      </p:pic>
      <p:sp>
        <p:nvSpPr>
          <p:cNvPr id="2" name="Title 1">
            <a:extLst>
              <a:ext uri="{FF2B5EF4-FFF2-40B4-BE49-F238E27FC236}">
                <a16:creationId xmlns:a16="http://schemas.microsoft.com/office/drawing/2014/main" id="{EE2E932E-EA62-4D1B-B4BA-C92079AF1890}"/>
              </a:ext>
            </a:extLst>
          </p:cNvPr>
          <p:cNvSpPr>
            <a:spLocks noGrp="1"/>
          </p:cNvSpPr>
          <p:nvPr>
            <p:ph type="title"/>
          </p:nvPr>
        </p:nvSpPr>
        <p:spPr>
          <a:xfrm>
            <a:off x="2411730" y="2208211"/>
            <a:ext cx="3188970" cy="855028"/>
          </a:xfrm>
          <a:solidFill>
            <a:schemeClr val="tx1">
              <a:alpha val="75000"/>
            </a:schemeClr>
          </a:solidFill>
        </p:spPr>
        <p:txBody>
          <a:bodyPr vert="horz" lIns="91440" tIns="45720" rIns="91440" bIns="45720" rtlCol="0" anchor="b">
            <a:noAutofit/>
          </a:bodyPr>
          <a:lstStyle/>
          <a:p>
            <a:pPr algn="ctr"/>
            <a:r>
              <a:rPr lang="en-US" sz="6600">
                <a:solidFill>
                  <a:srgbClr val="00133A"/>
                </a:solidFill>
              </a:rPr>
              <a:t>Day 2</a:t>
            </a:r>
          </a:p>
        </p:txBody>
      </p:sp>
      <p:sp>
        <p:nvSpPr>
          <p:cNvPr id="4" name="Footer Placeholder 3">
            <a:extLst>
              <a:ext uri="{FF2B5EF4-FFF2-40B4-BE49-F238E27FC236}">
                <a16:creationId xmlns:a16="http://schemas.microsoft.com/office/drawing/2014/main" id="{2989ACFB-D5CD-4310-A44B-1771CEF043EF}"/>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defRPr/>
            </a:pPr>
            <a:r>
              <a:rPr lang="en-US" sz="1000" kern="1200">
                <a:solidFill>
                  <a:srgbClr val="FFFFFF"/>
                </a:solidFill>
                <a:latin typeface="Calibri" panose="020F0502020204030204"/>
                <a:ea typeface="+mn-ea"/>
                <a:cs typeface="+mn-cs"/>
              </a:rPr>
              <a:t>www.justit.co.uk</a:t>
            </a:r>
          </a:p>
        </p:txBody>
      </p:sp>
    </p:spTree>
    <p:extLst>
      <p:ext uri="{BB962C8B-B14F-4D97-AF65-F5344CB8AC3E}">
        <p14:creationId xmlns:p14="http://schemas.microsoft.com/office/powerpoint/2010/main" val="183918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4">
            <a:extLst>
              <a:ext uri="{FF2B5EF4-FFF2-40B4-BE49-F238E27FC236}">
                <a16:creationId xmlns:a16="http://schemas.microsoft.com/office/drawing/2014/main" id="{E38E40E7-1C3F-488D-A8AF-E85F60C763F9}"/>
              </a:ext>
            </a:extLst>
          </p:cNvPr>
          <p:cNvPicPr>
            <a:picLocks noChangeAspect="1"/>
          </p:cNvPicPr>
          <p:nvPr/>
        </p:nvPicPr>
        <p:blipFill rotWithShape="1">
          <a:blip r:embed="rId2">
            <a:alphaModFix amt="35000"/>
          </a:blip>
          <a:srcRect l="11000" r="-2" b="-2"/>
          <a:stretch/>
        </p:blipFill>
        <p:spPr>
          <a:xfrm>
            <a:off x="20" y="1"/>
            <a:ext cx="9143980" cy="6857999"/>
          </a:xfrm>
          <a:prstGeom prst="rect">
            <a:avLst/>
          </a:prstGeom>
        </p:spPr>
      </p:pic>
      <p:sp>
        <p:nvSpPr>
          <p:cNvPr id="2" name="Title 1"/>
          <p:cNvSpPr>
            <a:spLocks noGrp="1"/>
          </p:cNvSpPr>
          <p:nvPr>
            <p:ph type="title"/>
          </p:nvPr>
        </p:nvSpPr>
        <p:spPr>
          <a:xfrm>
            <a:off x="628650" y="1065862"/>
            <a:ext cx="2484873" cy="4726276"/>
          </a:xfrm>
        </p:spPr>
        <p:txBody>
          <a:bodyPr>
            <a:normAutofit/>
          </a:bodyPr>
          <a:lstStyle/>
          <a:p>
            <a:pPr algn="r"/>
            <a:r>
              <a:rPr lang="en-GB" sz="3500" b="1" noProof="0">
                <a:solidFill>
                  <a:srgbClr val="FFFFFF"/>
                </a:solidFill>
              </a:rPr>
              <a:t>Learning Outcomes</a:t>
            </a:r>
            <a:br>
              <a:rPr lang="en-GB" sz="3500" noProof="0">
                <a:solidFill>
                  <a:srgbClr val="FFFFFF"/>
                </a:solidFill>
              </a:rPr>
            </a:br>
            <a:endParaRPr lang="en-GB" sz="3500" b="1" noProof="0">
              <a:solidFill>
                <a:srgbClr val="FFFFFF"/>
              </a:solidFill>
            </a:endParaRPr>
          </a:p>
        </p:txBody>
      </p:sp>
      <p:cxnSp>
        <p:nvCxnSpPr>
          <p:cNvPr id="91" name="Straight Connector 9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2A13196-D0E7-4163-A061-D0964E65C457}"/>
              </a:ext>
            </a:extLst>
          </p:cNvPr>
          <p:cNvSpPr>
            <a:spLocks noGrp="1"/>
          </p:cNvSpPr>
          <p:nvPr>
            <p:ph type="ftr" sz="quarter" idx="11"/>
          </p:nvPr>
        </p:nvSpPr>
        <p:spPr>
          <a:xfrm>
            <a:off x="3862821" y="6356350"/>
            <a:ext cx="3864117" cy="365125"/>
          </a:xfrm>
        </p:spPr>
        <p:txBody>
          <a:bodyPr>
            <a:normAutofit/>
          </a:bodyPr>
          <a:lstStyle/>
          <a:p>
            <a:pPr algn="l">
              <a:spcAft>
                <a:spcPts val="600"/>
              </a:spcAft>
            </a:pPr>
            <a:r>
              <a:rPr lang="en-GB">
                <a:solidFill>
                  <a:srgbClr val="FFFFFF"/>
                </a:solidFill>
              </a:rPr>
              <a:t>www.justit.co.uk</a:t>
            </a:r>
          </a:p>
        </p:txBody>
      </p:sp>
      <p:graphicFrame>
        <p:nvGraphicFramePr>
          <p:cNvPr id="83" name="Content Placeholder 2">
            <a:extLst>
              <a:ext uri="{FF2B5EF4-FFF2-40B4-BE49-F238E27FC236}">
                <a16:creationId xmlns:a16="http://schemas.microsoft.com/office/drawing/2014/main" id="{07E45CF9-419D-4399-8BDC-D87650CD9BD4}"/>
              </a:ext>
            </a:extLst>
          </p:cNvPr>
          <p:cNvGraphicFramePr>
            <a:graphicFrameLocks noGrp="1"/>
          </p:cNvGraphicFramePr>
          <p:nvPr>
            <p:ph idx="1"/>
            <p:extLst>
              <p:ext uri="{D42A27DB-BD31-4B8C-83A1-F6EECF244321}">
                <p14:modId xmlns:p14="http://schemas.microsoft.com/office/powerpoint/2010/main" val="2743408059"/>
              </p:ext>
            </p:extLst>
          </p:nvPr>
        </p:nvGraphicFramePr>
        <p:xfrm>
          <a:off x="3866534" y="1065862"/>
          <a:ext cx="4308514"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64659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DBF50F6-DD88-4D9F-B7D3-79B989980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6BBDC2-6929-469E-B7C4-A03E77BF9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7E99D-3B1C-4CF1-A1A7-D080EDA44D4C}"/>
              </a:ext>
            </a:extLst>
          </p:cNvPr>
          <p:cNvSpPr>
            <a:spLocks noGrp="1"/>
          </p:cNvSpPr>
          <p:nvPr>
            <p:ph type="title"/>
          </p:nvPr>
        </p:nvSpPr>
        <p:spPr>
          <a:xfrm>
            <a:off x="391849" y="5022369"/>
            <a:ext cx="3808476" cy="775845"/>
          </a:xfrm>
        </p:spPr>
        <p:txBody>
          <a:bodyPr vert="horz" lIns="91440" tIns="45720" rIns="91440" bIns="45720" rtlCol="0" anchor="ctr">
            <a:normAutofit/>
          </a:bodyPr>
          <a:lstStyle/>
          <a:p>
            <a:r>
              <a:rPr lang="en-US" sz="3500" b="1" kern="1200">
                <a:solidFill>
                  <a:schemeClr val="tx2"/>
                </a:solidFill>
                <a:latin typeface="+mj-lt"/>
                <a:ea typeface="+mj-ea"/>
                <a:cs typeface="+mj-cs"/>
              </a:rPr>
              <a:t>Code development</a:t>
            </a:r>
          </a:p>
        </p:txBody>
      </p:sp>
      <p:grpSp>
        <p:nvGrpSpPr>
          <p:cNvPr id="21" name="Group 20">
            <a:extLst>
              <a:ext uri="{FF2B5EF4-FFF2-40B4-BE49-F238E27FC236}">
                <a16:creationId xmlns:a16="http://schemas.microsoft.com/office/drawing/2014/main" id="{C344E6B5-C9F5-4338-9E33-003B123731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446669" y="442100"/>
            <a:ext cx="2514948" cy="1630750"/>
            <a:chOff x="-305" y="-4155"/>
            <a:chExt cx="2514948" cy="2174333"/>
          </a:xfrm>
        </p:grpSpPr>
        <p:sp>
          <p:nvSpPr>
            <p:cNvPr id="22" name="Freeform: Shape 21">
              <a:extLst>
                <a:ext uri="{FF2B5EF4-FFF2-40B4-BE49-F238E27FC236}">
                  <a16:creationId xmlns:a16="http://schemas.microsoft.com/office/drawing/2014/main" id="{C90B0F8D-9E81-4DE8-95D5-1A26E9390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30BA43A-83E9-4C67-92A6-F247FB370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2F3A0CC-EBFE-405D-B0C0-27DE361ED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DF2E853E-B55A-4FFD-B90E-6FB4F31BD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Computer script on a screen">
            <a:extLst>
              <a:ext uri="{FF2B5EF4-FFF2-40B4-BE49-F238E27FC236}">
                <a16:creationId xmlns:a16="http://schemas.microsoft.com/office/drawing/2014/main" id="{A71D43D4-8F6C-415C-B7B2-BCBE3C070B16}"/>
              </a:ext>
            </a:extLst>
          </p:cNvPr>
          <p:cNvPicPr>
            <a:picLocks noChangeAspect="1"/>
          </p:cNvPicPr>
          <p:nvPr/>
        </p:nvPicPr>
        <p:blipFill rotWithShape="1">
          <a:blip r:embed="rId2"/>
          <a:srcRect r="10999" b="-1"/>
          <a:stretch/>
        </p:blipFill>
        <p:spPr>
          <a:xfrm>
            <a:off x="1636273" y="357327"/>
            <a:ext cx="6066350" cy="4549757"/>
          </a:xfrm>
          <a:prstGeom prst="rect">
            <a:avLst/>
          </a:prstGeom>
        </p:spPr>
      </p:pic>
      <p:sp>
        <p:nvSpPr>
          <p:cNvPr id="4" name="Footer Placeholder 3">
            <a:extLst>
              <a:ext uri="{FF2B5EF4-FFF2-40B4-BE49-F238E27FC236}">
                <a16:creationId xmlns:a16="http://schemas.microsoft.com/office/drawing/2014/main" id="{F5B66F91-72F2-4BD5-AD91-3081399B945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defRPr/>
            </a:pPr>
            <a:r>
              <a:rPr lang="en-US" b="1" kern="1200">
                <a:solidFill>
                  <a:schemeClr val="tx1">
                    <a:tint val="75000"/>
                  </a:schemeClr>
                </a:solidFill>
                <a:latin typeface="+mn-lt"/>
                <a:ea typeface="+mn-ea"/>
                <a:cs typeface="+mn-cs"/>
              </a:rPr>
              <a:t>www.justit.co.uk</a:t>
            </a:r>
          </a:p>
        </p:txBody>
      </p:sp>
      <p:grpSp>
        <p:nvGrpSpPr>
          <p:cNvPr id="27" name="Group 26">
            <a:extLst>
              <a:ext uri="{FF2B5EF4-FFF2-40B4-BE49-F238E27FC236}">
                <a16:creationId xmlns:a16="http://schemas.microsoft.com/office/drawing/2014/main" id="{FDFEDBF7-8E2C-46B8-9095-AE1D77E217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847914" y="4560733"/>
            <a:ext cx="2296085" cy="2297266"/>
            <a:chOff x="-305" y="-1"/>
            <a:chExt cx="3832880" cy="2876136"/>
          </a:xfrm>
        </p:grpSpPr>
        <p:sp>
          <p:nvSpPr>
            <p:cNvPr id="28" name="Freeform: Shape 27">
              <a:extLst>
                <a:ext uri="{FF2B5EF4-FFF2-40B4-BE49-F238E27FC236}">
                  <a16:creationId xmlns:a16="http://schemas.microsoft.com/office/drawing/2014/main" id="{60202872-FBB0-4F11-BC49-9FB400B21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0DEB2F40-D411-4D44-9638-AE0342C7F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507F7D91-A991-4196-AF73-327E04B56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78739A9-E67C-40E5-9468-0A68AEC54E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0857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6551" y="5563553"/>
            <a:ext cx="5904229" cy="861692"/>
          </a:xfrm>
          <a:solidFill>
            <a:schemeClr val="accent5">
              <a:lumMod val="75000"/>
            </a:schemeClr>
          </a:solidFill>
        </p:spPr>
        <p:txBody>
          <a:bodyPr vert="horz" lIns="91440" tIns="45720" rIns="91440" bIns="45720" rtlCol="0" anchor="ctr">
            <a:normAutofit/>
          </a:bodyPr>
          <a:lstStyle/>
          <a:p>
            <a:pPr algn="ctr"/>
            <a:r>
              <a:rPr lang="en-US" sz="4500" b="1" kern="1200">
                <a:solidFill>
                  <a:schemeClr val="tx1"/>
                </a:solidFill>
                <a:latin typeface="+mj-lt"/>
                <a:ea typeface="+mj-ea"/>
                <a:cs typeface="+mj-cs"/>
              </a:rPr>
              <a:t>Code development stage</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www.justit.co.uk</a:t>
            </a:r>
          </a:p>
        </p:txBody>
      </p:sp>
      <p:graphicFrame>
        <p:nvGraphicFramePr>
          <p:cNvPr id="6" name="Table 5">
            <a:extLst>
              <a:ext uri="{FF2B5EF4-FFF2-40B4-BE49-F238E27FC236}">
                <a16:creationId xmlns:a16="http://schemas.microsoft.com/office/drawing/2014/main" id="{75BB7DDC-F2CA-4561-A839-11BC5F6DC7BA}"/>
              </a:ext>
            </a:extLst>
          </p:cNvPr>
          <p:cNvGraphicFramePr>
            <a:graphicFrameLocks noGrp="1"/>
          </p:cNvGraphicFramePr>
          <p:nvPr>
            <p:extLst>
              <p:ext uri="{D42A27DB-BD31-4B8C-83A1-F6EECF244321}">
                <p14:modId xmlns:p14="http://schemas.microsoft.com/office/powerpoint/2010/main" val="3395548456"/>
              </p:ext>
            </p:extLst>
          </p:nvPr>
        </p:nvGraphicFramePr>
        <p:xfrm>
          <a:off x="336551" y="136525"/>
          <a:ext cx="8178799" cy="5320189"/>
        </p:xfrm>
        <a:graphic>
          <a:graphicData uri="http://schemas.openxmlformats.org/drawingml/2006/table">
            <a:tbl>
              <a:tblPr firstRow="1" bandRow="1">
                <a:noFill/>
                <a:tableStyleId>{5C22544A-7EE6-4342-B048-85BDC9FD1C3A}</a:tableStyleId>
              </a:tblPr>
              <a:tblGrid>
                <a:gridCol w="2273785">
                  <a:extLst>
                    <a:ext uri="{9D8B030D-6E8A-4147-A177-3AD203B41FA5}">
                      <a16:colId xmlns:a16="http://schemas.microsoft.com/office/drawing/2014/main" val="20000"/>
                    </a:ext>
                  </a:extLst>
                </a:gridCol>
                <a:gridCol w="5905014">
                  <a:extLst>
                    <a:ext uri="{9D8B030D-6E8A-4147-A177-3AD203B41FA5}">
                      <a16:colId xmlns:a16="http://schemas.microsoft.com/office/drawing/2014/main" val="20001"/>
                    </a:ext>
                  </a:extLst>
                </a:gridCol>
              </a:tblGrid>
              <a:tr h="591676">
                <a:tc gridSpan="2">
                  <a:txBody>
                    <a:bodyPr/>
                    <a:lstStyle/>
                    <a:p>
                      <a:r>
                        <a:rPr lang="en-GB" sz="2400" b="1" u="sng">
                          <a:solidFill>
                            <a:schemeClr val="tx1">
                              <a:lumMod val="75000"/>
                              <a:lumOff val="25000"/>
                            </a:schemeClr>
                          </a:solidFill>
                        </a:rPr>
                        <a:t>Code development stage</a:t>
                      </a:r>
                    </a:p>
                  </a:txBody>
                  <a:tcPr marL="179267" marR="134450" marT="89633" marB="89633">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hMerge="1">
                  <a:txBody>
                    <a:bodyPr/>
                    <a:lstStyle/>
                    <a:p>
                      <a:endParaRPr lang="en-GB"/>
                    </a:p>
                  </a:txBody>
                  <a:tcPr/>
                </a:tc>
                <a:extLst>
                  <a:ext uri="{0D108BD9-81ED-4DB2-BD59-A6C34878D82A}">
                    <a16:rowId xmlns:a16="http://schemas.microsoft.com/office/drawing/2014/main" val="10000"/>
                  </a:ext>
                </a:extLst>
              </a:tr>
              <a:tr h="8660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a:solidFill>
                            <a:srgbClr val="00133A"/>
                          </a:solidFill>
                        </a:rPr>
                        <a:t>What is it?</a:t>
                      </a:r>
                    </a:p>
                  </a:txBody>
                  <a:tcPr marL="179267" marR="134450" marT="89633" marB="89633">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solidFill>
                      <a:schemeClr val="accent5">
                        <a:lumMod val="20000"/>
                        <a:lumOff val="80000"/>
                      </a:schemeClr>
                    </a:solidFill>
                  </a:tcPr>
                </a:tc>
                <a:tc>
                  <a:txBody>
                    <a:bodyPr/>
                    <a:lstStyle/>
                    <a:p>
                      <a:r>
                        <a:rPr lang="en-GB" sz="1600" b="0" i="0" kern="1200">
                          <a:solidFill>
                            <a:srgbClr val="00133A"/>
                          </a:solidFill>
                          <a:effectLst/>
                          <a:latin typeface="+mn-lt"/>
                          <a:ea typeface="+mn-ea"/>
                          <a:cs typeface="+mn-cs"/>
                        </a:rPr>
                        <a:t>The stage where the technical</a:t>
                      </a:r>
                      <a:r>
                        <a:rPr lang="en-GB" sz="1600" b="0" i="0" kern="1200" baseline="0">
                          <a:solidFill>
                            <a:srgbClr val="00133A"/>
                          </a:solidFill>
                          <a:effectLst/>
                          <a:latin typeface="+mn-lt"/>
                          <a:ea typeface="+mn-ea"/>
                          <a:cs typeface="+mn-cs"/>
                        </a:rPr>
                        <a:t> components (both hardware and software) are created, procured or configured.  The developers follow the design to ensure that the system does what is needed for the business or customer.</a:t>
                      </a:r>
                      <a:endParaRPr lang="en-GB" sz="1600">
                        <a:solidFill>
                          <a:srgbClr val="00133A"/>
                        </a:solidFill>
                      </a:endParaRPr>
                    </a:p>
                  </a:txBody>
                  <a:tcPr marL="179267" marR="134450" marT="89633" marB="89633">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solidFill>
                      <a:schemeClr val="accent5">
                        <a:lumMod val="20000"/>
                        <a:lumOff val="80000"/>
                      </a:schemeClr>
                    </a:solidFill>
                  </a:tcPr>
                </a:tc>
                <a:extLst>
                  <a:ext uri="{0D108BD9-81ED-4DB2-BD59-A6C34878D82A}">
                    <a16:rowId xmlns:a16="http://schemas.microsoft.com/office/drawing/2014/main" val="10001"/>
                  </a:ext>
                </a:extLst>
              </a:tr>
              <a:tr h="8660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a:solidFill>
                            <a:schemeClr val="tx1">
                              <a:lumMod val="75000"/>
                              <a:lumOff val="25000"/>
                            </a:schemeClr>
                          </a:solidFill>
                        </a:rPr>
                        <a:t>Purpose</a:t>
                      </a:r>
                    </a:p>
                  </a:txBody>
                  <a:tcPr marL="179267" marR="134450" marT="89633" marB="89633">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i="0" kern="1200">
                          <a:solidFill>
                            <a:schemeClr val="tx1">
                              <a:lumMod val="75000"/>
                              <a:lumOff val="25000"/>
                            </a:schemeClr>
                          </a:solidFill>
                          <a:effectLst/>
                          <a:latin typeface="+mn-lt"/>
                          <a:ea typeface="+mn-ea"/>
                          <a:cs typeface="+mn-cs"/>
                        </a:rPr>
                        <a:t>The purpose of the code</a:t>
                      </a:r>
                      <a:r>
                        <a:rPr lang="en-GB" sz="1600" b="0" i="0" kern="1200" baseline="0">
                          <a:solidFill>
                            <a:schemeClr val="tx1">
                              <a:lumMod val="75000"/>
                              <a:lumOff val="25000"/>
                            </a:schemeClr>
                          </a:solidFill>
                          <a:effectLst/>
                          <a:latin typeface="+mn-lt"/>
                          <a:ea typeface="+mn-ea"/>
                          <a:cs typeface="+mn-cs"/>
                        </a:rPr>
                        <a:t> development stage is to build the system, including writing and unit testing code, installing and setting up packages, buying and installing hardware.</a:t>
                      </a:r>
                      <a:endParaRPr lang="en-GB" sz="1600">
                        <a:solidFill>
                          <a:schemeClr val="tx1">
                            <a:lumMod val="75000"/>
                            <a:lumOff val="25000"/>
                          </a:schemeClr>
                        </a:solidFill>
                      </a:endParaRPr>
                    </a:p>
                  </a:txBody>
                  <a:tcPr marL="179267" marR="134450" marT="89633" marB="89633">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0002"/>
                  </a:ext>
                </a:extLst>
              </a:tr>
              <a:tr h="6551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a:solidFill>
                            <a:srgbClr val="00133A"/>
                          </a:solidFill>
                        </a:rPr>
                        <a:t>Objectives</a:t>
                      </a:r>
                    </a:p>
                  </a:txBody>
                  <a:tcPr marL="179267" marR="134450" marT="89633" marB="89633">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solidFill>
                      <a:schemeClr val="accent5">
                        <a:lumMod val="20000"/>
                        <a:lumOff val="80000"/>
                      </a:schemeClr>
                    </a:solidFill>
                  </a:tcPr>
                </a:tc>
                <a:tc>
                  <a:txBody>
                    <a:bodyPr/>
                    <a:lstStyle/>
                    <a:p>
                      <a:r>
                        <a:rPr lang="en-US" sz="1600">
                          <a:solidFill>
                            <a:srgbClr val="00133A"/>
                          </a:solidFill>
                        </a:rPr>
                        <a:t>Create or purchase the software and hardware needed to meet the requirements and unit test it.</a:t>
                      </a:r>
                      <a:endParaRPr lang="en-GB" sz="1600">
                        <a:solidFill>
                          <a:srgbClr val="00133A"/>
                        </a:solidFill>
                      </a:endParaRPr>
                    </a:p>
                  </a:txBody>
                  <a:tcPr marL="179267" marR="134450" marT="89633" marB="89633">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solidFill>
                      <a:schemeClr val="accent5">
                        <a:lumMod val="20000"/>
                        <a:lumOff val="80000"/>
                      </a:schemeClr>
                    </a:solidFill>
                  </a:tcPr>
                </a:tc>
                <a:extLst>
                  <a:ext uri="{0D108BD9-81ED-4DB2-BD59-A6C34878D82A}">
                    <a16:rowId xmlns:a16="http://schemas.microsoft.com/office/drawing/2014/main" val="10003"/>
                  </a:ext>
                </a:extLst>
              </a:tr>
              <a:tr h="4404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a:solidFill>
                            <a:schemeClr val="tx1">
                              <a:lumMod val="75000"/>
                              <a:lumOff val="25000"/>
                            </a:schemeClr>
                          </a:solidFill>
                        </a:rPr>
                        <a:t>Scope</a:t>
                      </a:r>
                    </a:p>
                  </a:txBody>
                  <a:tcPr marL="179267" marR="134450" marT="89633" marB="89633">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GB" sz="1600">
                          <a:solidFill>
                            <a:schemeClr val="tx1">
                              <a:lumMod val="75000"/>
                              <a:lumOff val="25000"/>
                            </a:schemeClr>
                          </a:solidFill>
                        </a:rPr>
                        <a:t>The system as specified in the design</a:t>
                      </a:r>
                      <a:r>
                        <a:rPr lang="en-GB" sz="1600" baseline="0">
                          <a:solidFill>
                            <a:schemeClr val="tx1">
                              <a:lumMod val="75000"/>
                              <a:lumOff val="25000"/>
                            </a:schemeClr>
                          </a:solidFill>
                        </a:rPr>
                        <a:t> documents</a:t>
                      </a:r>
                      <a:endParaRPr lang="en-GB" sz="1600">
                        <a:solidFill>
                          <a:schemeClr val="tx1">
                            <a:lumMod val="75000"/>
                            <a:lumOff val="25000"/>
                          </a:schemeClr>
                        </a:solidFill>
                      </a:endParaRPr>
                    </a:p>
                  </a:txBody>
                  <a:tcPr marL="179267" marR="134450" marT="89633" marB="89633">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0004"/>
                  </a:ext>
                </a:extLst>
              </a:tr>
              <a:tr h="4443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a:solidFill>
                            <a:srgbClr val="00133A"/>
                          </a:solidFill>
                        </a:rPr>
                        <a:t>Inputs</a:t>
                      </a:r>
                    </a:p>
                  </a:txBody>
                  <a:tcPr marL="179267" marR="134450" marT="89633" marB="89633">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solidFill>
                      <a:schemeClr val="accent5">
                        <a:lumMod val="20000"/>
                        <a:lumOff val="80000"/>
                      </a:schemeClr>
                    </a:solidFill>
                  </a:tcPr>
                </a:tc>
                <a:tc>
                  <a:txBody>
                    <a:bodyPr/>
                    <a:lstStyle/>
                    <a:p>
                      <a:r>
                        <a:rPr lang="en-GB" sz="1600">
                          <a:solidFill>
                            <a:srgbClr val="00133A"/>
                          </a:solidFill>
                        </a:rPr>
                        <a:t>Design documents</a:t>
                      </a:r>
                    </a:p>
                  </a:txBody>
                  <a:tcPr marL="179267" marR="134450" marT="89633" marB="89633">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solidFill>
                      <a:schemeClr val="accent5">
                        <a:lumMod val="20000"/>
                        <a:lumOff val="80000"/>
                      </a:schemeClr>
                    </a:solidFill>
                  </a:tcPr>
                </a:tc>
                <a:extLst>
                  <a:ext uri="{0D108BD9-81ED-4DB2-BD59-A6C34878D82A}">
                    <a16:rowId xmlns:a16="http://schemas.microsoft.com/office/drawing/2014/main" val="10005"/>
                  </a:ext>
                </a:extLst>
              </a:tr>
              <a:tr h="4443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a:solidFill>
                            <a:schemeClr val="tx1">
                              <a:lumMod val="75000"/>
                              <a:lumOff val="25000"/>
                            </a:schemeClr>
                          </a:solidFill>
                        </a:rPr>
                        <a:t>Outputs</a:t>
                      </a:r>
                    </a:p>
                  </a:txBody>
                  <a:tcPr marL="179267" marR="134450" marT="89633" marB="89633">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GB" sz="1600">
                          <a:solidFill>
                            <a:schemeClr val="tx1">
                              <a:lumMod val="75000"/>
                              <a:lumOff val="25000"/>
                            </a:schemeClr>
                          </a:solidFill>
                        </a:rPr>
                        <a:t>Programs</a:t>
                      </a:r>
                      <a:r>
                        <a:rPr lang="en-GB" sz="1600" baseline="0">
                          <a:solidFill>
                            <a:schemeClr val="tx1">
                              <a:lumMod val="75000"/>
                              <a:lumOff val="25000"/>
                            </a:schemeClr>
                          </a:solidFill>
                        </a:rPr>
                        <a:t> and unit test results, hardware</a:t>
                      </a:r>
                      <a:endParaRPr lang="en-GB" sz="1600">
                        <a:solidFill>
                          <a:schemeClr val="tx1">
                            <a:lumMod val="75000"/>
                            <a:lumOff val="25000"/>
                          </a:schemeClr>
                        </a:solidFill>
                      </a:endParaRPr>
                    </a:p>
                  </a:txBody>
                  <a:tcPr marL="179267" marR="134450" marT="89633" marB="89633">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0006"/>
                  </a:ext>
                </a:extLst>
              </a:tr>
              <a:tr h="6551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a:solidFill>
                            <a:srgbClr val="00133A"/>
                          </a:solidFill>
                        </a:rPr>
                        <a:t>Interfaces with other stages</a:t>
                      </a:r>
                    </a:p>
                  </a:txBody>
                  <a:tcPr marL="179267" marR="134450" marT="89633" marB="89633">
                    <a:lnL w="12700" cmpd="sng">
                      <a:noFill/>
                      <a:prstDash val="solid"/>
                    </a:lnL>
                    <a:lnR w="12700" cmpd="sng">
                      <a:noFill/>
                      <a:prstDash val="solid"/>
                    </a:lnR>
                    <a:lnT w="9525" cap="flat" cmpd="sng" algn="ctr">
                      <a:solidFill>
                        <a:srgbClr val="C7C6C1"/>
                      </a:solidFill>
                      <a:prstDash val="solid"/>
                    </a:lnT>
                    <a:lnB w="12700" cmpd="sng">
                      <a:noFill/>
                      <a:prstDash val="solid"/>
                    </a:lnB>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a:solidFill>
                            <a:srgbClr val="00133A"/>
                          </a:solidFill>
                        </a:rPr>
                        <a:t>Design documents with design</a:t>
                      </a:r>
                      <a:r>
                        <a:rPr lang="en-GB" sz="1600" baseline="0">
                          <a:solidFill>
                            <a:srgbClr val="00133A"/>
                          </a:solidFill>
                        </a:rPr>
                        <a:t> stage; programs and unit test results with testing stage</a:t>
                      </a:r>
                      <a:endParaRPr lang="en-GB" sz="1600">
                        <a:solidFill>
                          <a:srgbClr val="00133A"/>
                        </a:solidFill>
                      </a:endParaRPr>
                    </a:p>
                  </a:txBody>
                  <a:tcPr marL="179267" marR="134450" marT="89633" marB="89633">
                    <a:lnL w="12700" cmpd="sng">
                      <a:noFill/>
                      <a:prstDash val="solid"/>
                    </a:lnL>
                    <a:lnR w="12700" cmpd="sng">
                      <a:noFill/>
                      <a:prstDash val="solid"/>
                    </a:lnR>
                    <a:lnT w="9525" cap="flat" cmpd="sng" algn="ctr">
                      <a:solidFill>
                        <a:srgbClr val="C7C6C1"/>
                      </a:solidFill>
                      <a:prstDash val="solid"/>
                    </a:lnT>
                    <a:lnB w="12700" cmpd="sng">
                      <a:noFill/>
                      <a:prstDash val="solid"/>
                    </a:lnB>
                    <a:solidFill>
                      <a:schemeClr val="accent5">
                        <a:lumMod val="20000"/>
                        <a:lumOff val="80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840086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65665"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5770" y="1209086"/>
            <a:ext cx="2907636" cy="4064925"/>
          </a:xfrm>
        </p:spPr>
        <p:txBody>
          <a:bodyPr vert="horz" lIns="91440" tIns="45720" rIns="91440" bIns="45720" rtlCol="0" anchor="ctr">
            <a:normAutofit/>
          </a:bodyPr>
          <a:lstStyle/>
          <a:p>
            <a:r>
              <a:rPr lang="en-US" sz="4100" b="1" kern="1200">
                <a:latin typeface="+mj-lt"/>
                <a:ea typeface="+mj-ea"/>
                <a:cs typeface="+mj-cs"/>
              </a:rPr>
              <a:t>Code development</a:t>
            </a:r>
          </a:p>
        </p:txBody>
      </p:sp>
      <p:grpSp>
        <p:nvGrpSpPr>
          <p:cNvPr id="23" name="Group 22">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125" y="2569464"/>
            <a:ext cx="181579" cy="1340860"/>
            <a:chOff x="56167" y="2761488"/>
            <a:chExt cx="242107" cy="1340860"/>
          </a:xfrm>
        </p:grpSpPr>
        <p:sp>
          <p:nvSpPr>
            <p:cNvPr id="24"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9144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028950" y="6492240"/>
            <a:ext cx="3086100" cy="365125"/>
          </a:xfrm>
        </p:spPr>
        <p:txBody>
          <a:bodyPr vert="horz" lIns="91440" tIns="45720" rIns="91440" bIns="45720" rtlCol="0">
            <a:normAutofit/>
          </a:bodyPr>
          <a:lstStyle/>
          <a:p>
            <a:pPr defTabSz="914400">
              <a:spcAft>
                <a:spcPts val="600"/>
              </a:spcAft>
            </a:pPr>
            <a:r>
              <a:rPr lang="en-US" kern="1200">
                <a:solidFill>
                  <a:schemeClr val="bg1"/>
                </a:solidFill>
                <a:latin typeface="+mn-lt"/>
                <a:ea typeface="+mn-ea"/>
                <a:cs typeface="+mn-cs"/>
              </a:rPr>
              <a:t>www.justit.co.uk</a:t>
            </a:r>
          </a:p>
        </p:txBody>
      </p:sp>
      <p:graphicFrame>
        <p:nvGraphicFramePr>
          <p:cNvPr id="15" name="Content Placeholder 2">
            <a:extLst>
              <a:ext uri="{FF2B5EF4-FFF2-40B4-BE49-F238E27FC236}">
                <a16:creationId xmlns:a16="http://schemas.microsoft.com/office/drawing/2014/main" id="{EAC60E2F-7C0C-4669-AC6E-222541682C78}"/>
              </a:ext>
            </a:extLst>
          </p:cNvPr>
          <p:cNvGraphicFramePr>
            <a:graphicFrameLocks noGrp="1"/>
          </p:cNvGraphicFramePr>
          <p:nvPr>
            <p:ph idx="1"/>
            <p:extLst>
              <p:ext uri="{D42A27DB-BD31-4B8C-83A1-F6EECF244321}">
                <p14:modId xmlns:p14="http://schemas.microsoft.com/office/powerpoint/2010/main" val="2599929104"/>
              </p:ext>
            </p:extLst>
          </p:nvPr>
        </p:nvGraphicFramePr>
        <p:xfrm>
          <a:off x="4210812" y="457200"/>
          <a:ext cx="4588002"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1071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Blue painted factory">
            <a:extLst>
              <a:ext uri="{FF2B5EF4-FFF2-40B4-BE49-F238E27FC236}">
                <a16:creationId xmlns:a16="http://schemas.microsoft.com/office/drawing/2014/main" id="{83B2CC84-4B55-474D-AFA7-EA756EF97991}"/>
              </a:ext>
            </a:extLst>
          </p:cNvPr>
          <p:cNvPicPr>
            <a:picLocks noChangeAspect="1"/>
          </p:cNvPicPr>
          <p:nvPr/>
        </p:nvPicPr>
        <p:blipFill rotWithShape="1">
          <a:blip r:embed="rId2"/>
          <a:srcRect l="25410" r="4002" b="-1"/>
          <a:stretch/>
        </p:blipFill>
        <p:spPr>
          <a:xfrm>
            <a:off x="-2284" y="16409"/>
            <a:ext cx="7252212" cy="6857990"/>
          </a:xfrm>
          <a:prstGeom prst="rect">
            <a:avLst/>
          </a:prstGeom>
        </p:spPr>
      </p:pic>
      <p:sp>
        <p:nvSpPr>
          <p:cNvPr id="33"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5465" y="441326"/>
            <a:ext cx="4285515" cy="1195564"/>
          </a:xfrm>
        </p:spPr>
        <p:txBody>
          <a:bodyPr vert="horz" lIns="91440" tIns="45720" rIns="91440" bIns="45720" rtlCol="0" anchor="ctr">
            <a:normAutofit/>
          </a:bodyPr>
          <a:lstStyle/>
          <a:p>
            <a:r>
              <a:rPr lang="en-US" sz="3500" b="1" noProof="0">
                <a:solidFill>
                  <a:srgbClr val="00133A"/>
                </a:solidFill>
              </a:rPr>
              <a:t>Systems </a:t>
            </a:r>
            <a:r>
              <a:rPr lang="en-US" sz="3500" b="1">
                <a:solidFill>
                  <a:srgbClr val="00133A"/>
                </a:solidFill>
              </a:rPr>
              <a:t>Development</a:t>
            </a:r>
            <a:endParaRPr lang="en-US" sz="3500" b="1" noProof="0">
              <a:solidFill>
                <a:srgbClr val="00133A"/>
              </a:solidFill>
            </a:endParaRPr>
          </a:p>
        </p:txBody>
      </p:sp>
      <p:sp>
        <p:nvSpPr>
          <p:cNvPr id="9" name="Rectangle 8">
            <a:extLst>
              <a:ext uri="{FF2B5EF4-FFF2-40B4-BE49-F238E27FC236}">
                <a16:creationId xmlns:a16="http://schemas.microsoft.com/office/drawing/2014/main" id="{ED0934F6-0337-44EB-A80D-6FCC263BB08B}"/>
              </a:ext>
            </a:extLst>
          </p:cNvPr>
          <p:cNvSpPr/>
          <p:nvPr/>
        </p:nvSpPr>
        <p:spPr>
          <a:xfrm>
            <a:off x="6131893" y="169333"/>
            <a:ext cx="2866642" cy="655214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b="1"/>
              <a:t>1</a:t>
            </a:r>
            <a:r>
              <a:rPr lang="en-US"/>
              <a:t>. </a:t>
            </a:r>
            <a:r>
              <a:rPr lang="en-US" b="1"/>
              <a:t>Users</a:t>
            </a:r>
            <a:r>
              <a:rPr lang="en-US"/>
              <a:t> want a system but don’t know how to build it themselves:</a:t>
            </a:r>
            <a:br>
              <a:rPr lang="en-US"/>
            </a:br>
            <a:r>
              <a:rPr lang="en-US"/>
              <a:t>- Users’ requirements must be understood</a:t>
            </a:r>
          </a:p>
          <a:p>
            <a:pPr defTabSz="914400">
              <a:lnSpc>
                <a:spcPct val="90000"/>
              </a:lnSpc>
              <a:spcAft>
                <a:spcPts val="600"/>
              </a:spcAft>
            </a:pPr>
            <a:r>
              <a:rPr lang="en-US"/>
              <a:t>- Users’ requirements must be used to  design a system that is as close as possible to those requirements</a:t>
            </a:r>
          </a:p>
          <a:p>
            <a:pPr indent="-228600" defTabSz="914400">
              <a:lnSpc>
                <a:spcPct val="90000"/>
              </a:lnSpc>
              <a:spcAft>
                <a:spcPts val="600"/>
              </a:spcAft>
              <a:buFont typeface="Arial" panose="020B0604020202020204" pitchFamily="34" charset="0"/>
              <a:buChar char="•"/>
            </a:pPr>
            <a:endParaRPr lang="en-US"/>
          </a:p>
          <a:p>
            <a:pPr indent="-228600" defTabSz="914400">
              <a:lnSpc>
                <a:spcPct val="90000"/>
              </a:lnSpc>
              <a:spcAft>
                <a:spcPts val="600"/>
              </a:spcAft>
              <a:buFont typeface="Arial" panose="020B0604020202020204" pitchFamily="34" charset="0"/>
              <a:buChar char="•"/>
            </a:pPr>
            <a:r>
              <a:rPr lang="en-US" b="1"/>
              <a:t>2. Developers</a:t>
            </a:r>
            <a:r>
              <a:rPr lang="en-US"/>
              <a:t> know how to build systems but don’t understand the users’ area of expertise</a:t>
            </a:r>
          </a:p>
          <a:p>
            <a:pPr defTabSz="914400">
              <a:lnSpc>
                <a:spcPct val="90000"/>
              </a:lnSpc>
              <a:spcAft>
                <a:spcPts val="600"/>
              </a:spcAft>
            </a:pPr>
            <a:r>
              <a:rPr lang="en-US"/>
              <a:t> -The development team needs to gather the information that will help them build a useful system</a:t>
            </a:r>
            <a:br>
              <a:rPr lang="en-US"/>
            </a:br>
            <a:br>
              <a:rPr lang="en-US"/>
            </a:br>
            <a:r>
              <a:rPr lang="en-US" b="1"/>
              <a:t>3</a:t>
            </a:r>
            <a:r>
              <a:rPr lang="en-US"/>
              <a:t>. Most systems are too large and complex for one person to create single-handed, so people must work together on them</a:t>
            </a:r>
          </a:p>
        </p:txBody>
      </p:sp>
      <p:sp>
        <p:nvSpPr>
          <p:cNvPr id="4" name="Footer Placeholder 3">
            <a:extLst>
              <a:ext uri="{FF2B5EF4-FFF2-40B4-BE49-F238E27FC236}">
                <a16:creationId xmlns:a16="http://schemas.microsoft.com/office/drawing/2014/main" id="{665165AA-A4D7-4E39-B7E6-C1E911D25FCB}"/>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www.justit.co.uk</a:t>
            </a:r>
          </a:p>
        </p:txBody>
      </p:sp>
    </p:spTree>
    <p:extLst>
      <p:ext uri="{BB962C8B-B14F-4D97-AF65-F5344CB8AC3E}">
        <p14:creationId xmlns:p14="http://schemas.microsoft.com/office/powerpoint/2010/main" val="3757923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udio sound board">
            <a:extLst>
              <a:ext uri="{FF2B5EF4-FFF2-40B4-BE49-F238E27FC236}">
                <a16:creationId xmlns:a16="http://schemas.microsoft.com/office/drawing/2014/main" id="{A3462B3A-7C9C-4906-95EB-72985AE3A4A4}"/>
              </a:ext>
            </a:extLst>
          </p:cNvPr>
          <p:cNvPicPr>
            <a:picLocks noChangeAspect="1"/>
          </p:cNvPicPr>
          <p:nvPr/>
        </p:nvPicPr>
        <p:blipFill rotWithShape="1">
          <a:blip r:embed="rId2"/>
          <a:srcRect l="11000" r="-1" b="-1"/>
          <a:stretch/>
        </p:blipFill>
        <p:spPr>
          <a:xfrm>
            <a:off x="-2285" y="10"/>
            <a:ext cx="9143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7E99D-3B1C-4CF1-A1A7-D080EDA44D4C}"/>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a:solidFill>
                  <a:srgbClr val="FFFFFF"/>
                </a:solidFill>
              </a:rPr>
              <a:t>Version control</a:t>
            </a:r>
            <a:br>
              <a:rPr lang="en-US" sz="4500">
                <a:solidFill>
                  <a:srgbClr val="FFFFFF"/>
                </a:solidFill>
              </a:rPr>
            </a:br>
            <a:endParaRPr lang="en-US" sz="4500">
              <a:solidFill>
                <a:srgbClr val="FFFFFF"/>
              </a:solidFill>
            </a:endParaRPr>
          </a:p>
        </p:txBody>
      </p:sp>
      <p:sp>
        <p:nvSpPr>
          <p:cNvPr id="4" name="Footer Placeholder 3">
            <a:extLst>
              <a:ext uri="{FF2B5EF4-FFF2-40B4-BE49-F238E27FC236}">
                <a16:creationId xmlns:a16="http://schemas.microsoft.com/office/drawing/2014/main" id="{F5B66F91-72F2-4BD5-AD91-3081399B945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www.justit.co.uk</a:t>
            </a:r>
          </a:p>
        </p:txBody>
      </p:sp>
    </p:spTree>
    <p:extLst>
      <p:ext uri="{BB962C8B-B14F-4D97-AF65-F5344CB8AC3E}">
        <p14:creationId xmlns:p14="http://schemas.microsoft.com/office/powerpoint/2010/main" val="423981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30D6772-5550-42D5-B8BC-CDE283656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7DB0DD1-0F30-4B7E-A6DC-3DDA7D5B3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2" name="Picture 11" descr="Computer script on a screen">
            <a:extLst>
              <a:ext uri="{FF2B5EF4-FFF2-40B4-BE49-F238E27FC236}">
                <a16:creationId xmlns:a16="http://schemas.microsoft.com/office/drawing/2014/main" id="{B5F5FAEF-55E7-43CB-BDA7-BB9C6A15B755}"/>
              </a:ext>
            </a:extLst>
          </p:cNvPr>
          <p:cNvPicPr>
            <a:picLocks noChangeAspect="1"/>
          </p:cNvPicPr>
          <p:nvPr/>
        </p:nvPicPr>
        <p:blipFill rotWithShape="1">
          <a:blip r:embed="rId2">
            <a:alphaModFix amt="60000"/>
          </a:blip>
          <a:srcRect r="10999" b="-1"/>
          <a:stretch/>
        </p:blipFill>
        <p:spPr>
          <a:xfrm>
            <a:off x="-2286" y="10"/>
            <a:ext cx="9143980" cy="6857990"/>
          </a:xfrm>
          <a:prstGeom prst="rect">
            <a:avLst/>
          </a:prstGeom>
        </p:spPr>
      </p:pic>
      <p:sp>
        <p:nvSpPr>
          <p:cNvPr id="10" name="Content Placeholder 2">
            <a:extLst>
              <a:ext uri="{FF2B5EF4-FFF2-40B4-BE49-F238E27FC236}">
                <a16:creationId xmlns:a16="http://schemas.microsoft.com/office/drawing/2014/main" id="{00B37B14-E18A-4C32-BA9F-925F24A6B3A4}"/>
              </a:ext>
            </a:extLst>
          </p:cNvPr>
          <p:cNvSpPr>
            <a:spLocks noGrp="1"/>
          </p:cNvSpPr>
          <p:nvPr>
            <p:ph idx="1"/>
          </p:nvPr>
        </p:nvSpPr>
        <p:spPr>
          <a:xfrm>
            <a:off x="4461730" y="123816"/>
            <a:ext cx="4625436" cy="6415096"/>
          </a:xfrm>
        </p:spPr>
        <p:txBody>
          <a:bodyPr>
            <a:normAutofit lnSpcReduction="10000"/>
          </a:bodyPr>
          <a:lstStyle/>
          <a:p>
            <a:r>
              <a:rPr lang="en-US" sz="1800" b="1" i="1">
                <a:solidFill>
                  <a:srgbClr val="FFFFFF"/>
                </a:solidFill>
              </a:rPr>
              <a:t>Version control</a:t>
            </a:r>
            <a:r>
              <a:rPr lang="en-US" sz="1800" b="1">
                <a:solidFill>
                  <a:srgbClr val="FFFFFF"/>
                </a:solidFill>
              </a:rPr>
              <a:t> (aka source control or revision control)</a:t>
            </a:r>
          </a:p>
          <a:p>
            <a:pPr lvl="1"/>
            <a:r>
              <a:rPr lang="en-GB" sz="1800" b="1">
                <a:solidFill>
                  <a:srgbClr val="FFFFFF"/>
                </a:solidFill>
              </a:rPr>
              <a:t>Using a repository for code that helps manage changes in code</a:t>
            </a:r>
          </a:p>
          <a:p>
            <a:pPr lvl="1"/>
            <a:r>
              <a:rPr lang="en-GB" sz="1800" b="1">
                <a:solidFill>
                  <a:srgbClr val="FFFFFF"/>
                </a:solidFill>
              </a:rPr>
              <a:t>Inevitable changes during development</a:t>
            </a:r>
          </a:p>
          <a:p>
            <a:pPr lvl="1"/>
            <a:r>
              <a:rPr lang="en-GB" sz="1800" b="1">
                <a:solidFill>
                  <a:srgbClr val="FFFFFF"/>
                </a:solidFill>
              </a:rPr>
              <a:t>Exceptionally important to:</a:t>
            </a:r>
          </a:p>
          <a:p>
            <a:pPr lvl="2"/>
            <a:r>
              <a:rPr lang="en-GB" sz="1800" b="1">
                <a:solidFill>
                  <a:srgbClr val="FFFFFF"/>
                </a:solidFill>
              </a:rPr>
              <a:t>Back code up</a:t>
            </a:r>
          </a:p>
          <a:p>
            <a:pPr lvl="2"/>
            <a:r>
              <a:rPr lang="en-GB" sz="1800" b="1">
                <a:solidFill>
                  <a:srgbClr val="FFFFFF"/>
                </a:solidFill>
              </a:rPr>
              <a:t>Manage multiple versions of code </a:t>
            </a:r>
            <a:br>
              <a:rPr lang="en-GB" sz="1800" b="1">
                <a:solidFill>
                  <a:srgbClr val="FFFFFF"/>
                </a:solidFill>
              </a:rPr>
            </a:br>
            <a:r>
              <a:rPr lang="en-GB" sz="1800" b="1">
                <a:solidFill>
                  <a:srgbClr val="FFFFFF"/>
                </a:solidFill>
              </a:rPr>
              <a:t>(allowing roll-backs to undo mistakes)</a:t>
            </a:r>
          </a:p>
          <a:p>
            <a:pPr lvl="2"/>
            <a:r>
              <a:rPr lang="en-GB" sz="1800" b="1">
                <a:solidFill>
                  <a:srgbClr val="FFFFFF"/>
                </a:solidFill>
              </a:rPr>
              <a:t>Record who made changes and when</a:t>
            </a:r>
          </a:p>
          <a:p>
            <a:pPr lvl="2"/>
            <a:r>
              <a:rPr lang="en-GB" sz="1800" b="1">
                <a:solidFill>
                  <a:srgbClr val="FFFFFF"/>
                </a:solidFill>
              </a:rPr>
              <a:t>Prevent two people from accidentally working simultaneously on the same program</a:t>
            </a:r>
          </a:p>
          <a:p>
            <a:pPr lvl="2"/>
            <a:r>
              <a:rPr lang="en-GB" sz="1800" b="1" u="sng">
                <a:solidFill>
                  <a:srgbClr val="FFFFFF"/>
                </a:solidFill>
              </a:rPr>
              <a:t>Always be sure what the current version is</a:t>
            </a:r>
          </a:p>
          <a:p>
            <a:pPr lvl="1"/>
            <a:r>
              <a:rPr lang="en-GB" sz="1800" b="1">
                <a:solidFill>
                  <a:srgbClr val="FFFFFF"/>
                </a:solidFill>
              </a:rPr>
              <a:t>Helps programming teams work together effectively, especially where there are barriers to communication, e.g.</a:t>
            </a:r>
          </a:p>
          <a:p>
            <a:pPr lvl="2"/>
            <a:r>
              <a:rPr lang="en-GB" sz="1800" b="1">
                <a:solidFill>
                  <a:srgbClr val="FFFFFF"/>
                </a:solidFill>
              </a:rPr>
              <a:t>Large teams</a:t>
            </a:r>
          </a:p>
          <a:p>
            <a:pPr lvl="2"/>
            <a:r>
              <a:rPr lang="en-GB" sz="1800" b="1">
                <a:solidFill>
                  <a:srgbClr val="FFFFFF"/>
                </a:solidFill>
              </a:rPr>
              <a:t>Geographical separation</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028950" y="6356350"/>
            <a:ext cx="3086100" cy="365125"/>
          </a:xfrm>
        </p:spPr>
        <p:txBody>
          <a:bodyPr vert="horz" lIns="91440" tIns="45720" rIns="91440" bIns="45720" rtlCol="0">
            <a:normAutofit/>
          </a:bodyPr>
          <a:lstStyle/>
          <a:p>
            <a:pPr defTabSz="914400">
              <a:spcAft>
                <a:spcPts val="600"/>
              </a:spcAft>
            </a:pPr>
            <a:r>
              <a:rPr lang="en-US" sz="1000" kern="1200">
                <a:solidFill>
                  <a:srgbClr val="FFFFFF"/>
                </a:solidFill>
                <a:latin typeface="+mn-lt"/>
                <a:ea typeface="+mn-ea"/>
                <a:cs typeface="+mn-cs"/>
              </a:rPr>
              <a:t>www.justit.co.uk</a:t>
            </a:r>
          </a:p>
        </p:txBody>
      </p:sp>
      <p:sp>
        <p:nvSpPr>
          <p:cNvPr id="6" name="Rectangle 5">
            <a:extLst>
              <a:ext uri="{FF2B5EF4-FFF2-40B4-BE49-F238E27FC236}">
                <a16:creationId xmlns:a16="http://schemas.microsoft.com/office/drawing/2014/main" id="{650821C5-B984-46BC-BE16-D1646ED44EAE}"/>
              </a:ext>
            </a:extLst>
          </p:cNvPr>
          <p:cNvSpPr/>
          <p:nvPr/>
        </p:nvSpPr>
        <p:spPr>
          <a:xfrm>
            <a:off x="56834" y="-1899767"/>
            <a:ext cx="1791773" cy="9660738"/>
          </a:xfrm>
          <a:prstGeom prst="rect">
            <a:avLst/>
          </a:prstGeom>
          <a:noFill/>
        </p:spPr>
        <p:txBody>
          <a:bodyPr vert="wordArtVert" wrap="square" lIns="91440" tIns="45720" rIns="91440" bIns="45720" anchor="ctr" anchorCtr="1">
            <a:spAutoFit/>
          </a:bodyPr>
          <a:lstStyle/>
          <a:p>
            <a:pPr algn="ctr"/>
            <a:r>
              <a:rPr lang="en-US" sz="4400" b="1" cap="none" spc="0">
                <a:ln w="12700">
                  <a:solidFill>
                    <a:schemeClr val="tx1"/>
                  </a:solidFill>
                  <a:prstDash val="solid"/>
                </a:ln>
                <a:pattFill prst="ltDnDiag">
                  <a:fgClr>
                    <a:schemeClr val="accent5">
                      <a:lumMod val="60000"/>
                      <a:lumOff val="40000"/>
                    </a:schemeClr>
                  </a:fgClr>
                  <a:bgClr>
                    <a:schemeClr val="accent5">
                      <a:lumMod val="75000"/>
                    </a:schemeClr>
                  </a:bgClr>
                </a:pattFill>
                <a:effectLst/>
              </a:rPr>
              <a:t>Version Control</a:t>
            </a:r>
          </a:p>
        </p:txBody>
      </p:sp>
    </p:spTree>
    <p:extLst>
      <p:ext uri="{BB962C8B-B14F-4D97-AF65-F5344CB8AC3E}">
        <p14:creationId xmlns:p14="http://schemas.microsoft.com/office/powerpoint/2010/main" val="24849066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49" y="13867"/>
            <a:ext cx="2068830" cy="2387600"/>
          </a:xfrm>
        </p:spPr>
        <p:txBody>
          <a:bodyPr vert="horz" lIns="91440" tIns="45720" rIns="91440" bIns="45720" rtlCol="0" anchor="b">
            <a:normAutofit fontScale="90000"/>
          </a:bodyPr>
          <a:lstStyle/>
          <a:p>
            <a:r>
              <a:rPr lang="en-US" sz="4300" b="1" kern="1200">
                <a:solidFill>
                  <a:srgbClr val="FFFFFF"/>
                </a:solidFill>
                <a:latin typeface="+mj-lt"/>
                <a:ea typeface="+mj-ea"/>
                <a:cs typeface="+mj-cs"/>
              </a:rPr>
              <a:t>Version control functions</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603504" y="6356350"/>
            <a:ext cx="2526460" cy="365125"/>
          </a:xfrm>
        </p:spPr>
        <p:txBody>
          <a:bodyPr vert="horz" lIns="91440" tIns="45720" rIns="91440" bIns="45720" rtlCol="0" anchor="ctr">
            <a:normAutofit/>
          </a:bodyPr>
          <a:lstStyle/>
          <a:p>
            <a:pPr algn="l" defTabSz="914400">
              <a:spcAft>
                <a:spcPts val="600"/>
              </a:spcAft>
            </a:pPr>
            <a:r>
              <a:rPr lang="en-US" kern="1200">
                <a:solidFill>
                  <a:srgbClr val="FFFFFF">
                    <a:alpha val="80000"/>
                  </a:srgbClr>
                </a:solidFill>
                <a:latin typeface="+mn-lt"/>
                <a:ea typeface="+mn-ea"/>
                <a:cs typeface="+mn-cs"/>
              </a:rPr>
              <a:t>www.justit.co.uk</a:t>
            </a:r>
          </a:p>
        </p:txBody>
      </p:sp>
      <p:grpSp>
        <p:nvGrpSpPr>
          <p:cNvPr id="18" name="Group 17">
            <a:extLst>
              <a:ext uri="{FF2B5EF4-FFF2-40B4-BE49-F238E27FC236}">
                <a16:creationId xmlns:a16="http://schemas.microsoft.com/office/drawing/2014/main" id="{3CA6DA39-0D27-493B-9CE5-FD17FF7FF6F8}"/>
              </a:ext>
            </a:extLst>
          </p:cNvPr>
          <p:cNvGrpSpPr/>
          <p:nvPr/>
        </p:nvGrpSpPr>
        <p:grpSpPr>
          <a:xfrm>
            <a:off x="2083279" y="196208"/>
            <a:ext cx="3969304" cy="6465584"/>
            <a:chOff x="2407231" y="305442"/>
            <a:chExt cx="3969304" cy="5981278"/>
          </a:xfrm>
          <a:solidFill>
            <a:schemeClr val="accent5">
              <a:lumMod val="20000"/>
              <a:lumOff val="80000"/>
            </a:schemeClr>
          </a:solidFill>
        </p:grpSpPr>
        <p:pic>
          <p:nvPicPr>
            <p:cNvPr id="12" name="Picture 4">
              <a:extLst>
                <a:ext uri="{FF2B5EF4-FFF2-40B4-BE49-F238E27FC236}">
                  <a16:creationId xmlns:a16="http://schemas.microsoft.com/office/drawing/2014/main" id="{773E2A9D-2261-4DD4-90DC-2524819A1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7231" y="4805422"/>
              <a:ext cx="3969304" cy="1481298"/>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pic>
        <p:grpSp>
          <p:nvGrpSpPr>
            <p:cNvPr id="10" name="Group 9">
              <a:extLst>
                <a:ext uri="{FF2B5EF4-FFF2-40B4-BE49-F238E27FC236}">
                  <a16:creationId xmlns:a16="http://schemas.microsoft.com/office/drawing/2014/main" id="{0B9050EB-C545-4D56-B193-EA68889ED8C7}"/>
                </a:ext>
              </a:extLst>
            </p:cNvPr>
            <p:cNvGrpSpPr/>
            <p:nvPr/>
          </p:nvGrpSpPr>
          <p:grpSpPr>
            <a:xfrm>
              <a:off x="2407231" y="305442"/>
              <a:ext cx="3969304" cy="4115335"/>
              <a:chOff x="2407231" y="305442"/>
              <a:chExt cx="3969304" cy="4115335"/>
            </a:xfrm>
            <a:grpFill/>
          </p:grpSpPr>
          <p:pic>
            <p:nvPicPr>
              <p:cNvPr id="11" name="Picture 2">
                <a:extLst>
                  <a:ext uri="{FF2B5EF4-FFF2-40B4-BE49-F238E27FC236}">
                    <a16:creationId xmlns:a16="http://schemas.microsoft.com/office/drawing/2014/main" id="{FEE60C42-1F91-4A34-9644-EDC552DD9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231" y="305442"/>
                <a:ext cx="3969304" cy="1747137"/>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pic>
          <p:pic>
            <p:nvPicPr>
              <p:cNvPr id="13" name="Picture 3">
                <a:extLst>
                  <a:ext uri="{FF2B5EF4-FFF2-40B4-BE49-F238E27FC236}">
                    <a16:creationId xmlns:a16="http://schemas.microsoft.com/office/drawing/2014/main" id="{C7D12951-5080-4945-BFF4-08D96929A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7231" y="2400728"/>
                <a:ext cx="3151277" cy="2020049"/>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pic>
        </p:grpSp>
      </p:grpSp>
      <p:sp>
        <p:nvSpPr>
          <p:cNvPr id="6" name="Rectangle 5">
            <a:extLst>
              <a:ext uri="{FF2B5EF4-FFF2-40B4-BE49-F238E27FC236}">
                <a16:creationId xmlns:a16="http://schemas.microsoft.com/office/drawing/2014/main" id="{039AB99E-8B0A-4EE1-B625-B8FEB270BF7C}"/>
              </a:ext>
            </a:extLst>
          </p:cNvPr>
          <p:cNvSpPr/>
          <p:nvPr/>
        </p:nvSpPr>
        <p:spPr>
          <a:xfrm>
            <a:off x="6269994" y="1301367"/>
            <a:ext cx="2411366" cy="338554"/>
          </a:xfrm>
          <a:prstGeom prst="rect">
            <a:avLst/>
          </a:prstGeom>
        </p:spPr>
        <p:txBody>
          <a:bodyPr wrap="none">
            <a:spAutoFit/>
          </a:bodyPr>
          <a:lstStyle/>
          <a:p>
            <a:r>
              <a:rPr lang="en-US" sz="1600" b="1"/>
              <a:t>Saving files in a repository</a:t>
            </a:r>
          </a:p>
        </p:txBody>
      </p:sp>
      <p:grpSp>
        <p:nvGrpSpPr>
          <p:cNvPr id="5" name="Group 4">
            <a:extLst>
              <a:ext uri="{FF2B5EF4-FFF2-40B4-BE49-F238E27FC236}">
                <a16:creationId xmlns:a16="http://schemas.microsoft.com/office/drawing/2014/main" id="{6D8DC9BD-B636-457D-AAD6-53562E1B2AE4}"/>
              </a:ext>
            </a:extLst>
          </p:cNvPr>
          <p:cNvGrpSpPr/>
          <p:nvPr/>
        </p:nvGrpSpPr>
        <p:grpSpPr>
          <a:xfrm>
            <a:off x="5858792" y="2009817"/>
            <a:ext cx="3249639" cy="2469381"/>
            <a:chOff x="6376535" y="2948967"/>
            <a:chExt cx="3249639" cy="1489490"/>
          </a:xfrm>
          <a:noFill/>
        </p:grpSpPr>
        <p:sp>
          <p:nvSpPr>
            <p:cNvPr id="7" name="Rectangle 6">
              <a:extLst>
                <a:ext uri="{FF2B5EF4-FFF2-40B4-BE49-F238E27FC236}">
                  <a16:creationId xmlns:a16="http://schemas.microsoft.com/office/drawing/2014/main" id="{8FE798CB-CA2C-4C38-81B8-45CD469993F2}"/>
                </a:ext>
              </a:extLst>
            </p:cNvPr>
            <p:cNvSpPr/>
            <p:nvPr/>
          </p:nvSpPr>
          <p:spPr>
            <a:xfrm>
              <a:off x="6804248" y="2948967"/>
              <a:ext cx="2614947" cy="204210"/>
            </a:xfrm>
            <a:prstGeom prst="rect">
              <a:avLst/>
            </a:prstGeom>
            <a:grpFill/>
          </p:spPr>
          <p:txBody>
            <a:bodyPr wrap="none">
              <a:spAutoFit/>
            </a:bodyPr>
            <a:lstStyle/>
            <a:p>
              <a:r>
                <a:rPr lang="en-US" sz="1600" b="1"/>
                <a:t>Checking files out for editing</a:t>
              </a:r>
            </a:p>
          </p:txBody>
        </p:sp>
        <p:sp>
          <p:nvSpPr>
            <p:cNvPr id="8" name="Rectangle 7">
              <a:extLst>
                <a:ext uri="{FF2B5EF4-FFF2-40B4-BE49-F238E27FC236}">
                  <a16:creationId xmlns:a16="http://schemas.microsoft.com/office/drawing/2014/main" id="{C26E018F-6957-48D3-B4B1-A663B11E2AC7}"/>
                </a:ext>
              </a:extLst>
            </p:cNvPr>
            <p:cNvSpPr/>
            <p:nvPr/>
          </p:nvSpPr>
          <p:spPr>
            <a:xfrm>
              <a:off x="6376535" y="3168051"/>
              <a:ext cx="2592288" cy="501244"/>
            </a:xfrm>
            <a:prstGeom prst="rect">
              <a:avLst/>
            </a:prstGeom>
            <a:grpFill/>
          </p:spPr>
          <p:txBody>
            <a:bodyPr wrap="square">
              <a:spAutoFit/>
            </a:bodyPr>
            <a:lstStyle/>
            <a:p>
              <a:pPr lvl="1"/>
              <a:r>
                <a:rPr lang="en-US" sz="1600" b="1"/>
                <a:t>Local copies of checked out files are called working copies</a:t>
              </a:r>
            </a:p>
          </p:txBody>
        </p:sp>
        <p:sp>
          <p:nvSpPr>
            <p:cNvPr id="9" name="Rectangle 8">
              <a:extLst>
                <a:ext uri="{FF2B5EF4-FFF2-40B4-BE49-F238E27FC236}">
                  <a16:creationId xmlns:a16="http://schemas.microsoft.com/office/drawing/2014/main" id="{B3F3770E-CF76-4FF0-9E2E-91B168F23448}"/>
                </a:ext>
              </a:extLst>
            </p:cNvPr>
            <p:cNvSpPr/>
            <p:nvPr/>
          </p:nvSpPr>
          <p:spPr>
            <a:xfrm>
              <a:off x="6810824" y="3695204"/>
              <a:ext cx="2646494" cy="204210"/>
            </a:xfrm>
            <a:prstGeom prst="rect">
              <a:avLst/>
            </a:prstGeom>
            <a:grpFill/>
          </p:spPr>
          <p:txBody>
            <a:bodyPr wrap="none">
              <a:spAutoFit/>
            </a:bodyPr>
            <a:lstStyle/>
            <a:p>
              <a:r>
                <a:rPr lang="en-US" sz="1600" b="1"/>
                <a:t>Checking files in after editing</a:t>
              </a:r>
            </a:p>
          </p:txBody>
        </p:sp>
        <p:sp>
          <p:nvSpPr>
            <p:cNvPr id="14" name="Rectangle 13">
              <a:extLst>
                <a:ext uri="{FF2B5EF4-FFF2-40B4-BE49-F238E27FC236}">
                  <a16:creationId xmlns:a16="http://schemas.microsoft.com/office/drawing/2014/main" id="{CB807DFC-17C8-471D-A3E4-DB7C89C80F1A}"/>
                </a:ext>
              </a:extLst>
            </p:cNvPr>
            <p:cNvSpPr/>
            <p:nvPr/>
          </p:nvSpPr>
          <p:spPr>
            <a:xfrm>
              <a:off x="6376535" y="3957248"/>
              <a:ext cx="2822568" cy="204210"/>
            </a:xfrm>
            <a:prstGeom prst="rect">
              <a:avLst/>
            </a:prstGeom>
            <a:grpFill/>
          </p:spPr>
          <p:txBody>
            <a:bodyPr wrap="none">
              <a:spAutoFit/>
            </a:bodyPr>
            <a:lstStyle/>
            <a:p>
              <a:pPr lvl="1"/>
              <a:r>
                <a:rPr lang="en-US" sz="1600" b="1"/>
                <a:t>Aka ‘committing changes’</a:t>
              </a:r>
            </a:p>
          </p:txBody>
        </p:sp>
        <p:sp>
          <p:nvSpPr>
            <p:cNvPr id="15" name="Rectangle 14">
              <a:extLst>
                <a:ext uri="{FF2B5EF4-FFF2-40B4-BE49-F238E27FC236}">
                  <a16:creationId xmlns:a16="http://schemas.microsoft.com/office/drawing/2014/main" id="{2C2DC87C-5C5B-4DBF-B28F-15510D1B852A}"/>
                </a:ext>
              </a:extLst>
            </p:cNvPr>
            <p:cNvSpPr/>
            <p:nvPr/>
          </p:nvSpPr>
          <p:spPr>
            <a:xfrm>
              <a:off x="6804248" y="4234247"/>
              <a:ext cx="2821926" cy="204210"/>
            </a:xfrm>
            <a:prstGeom prst="rect">
              <a:avLst/>
            </a:prstGeom>
            <a:grpFill/>
          </p:spPr>
          <p:txBody>
            <a:bodyPr wrap="none">
              <a:spAutoFit/>
            </a:bodyPr>
            <a:lstStyle/>
            <a:p>
              <a:r>
                <a:rPr lang="en-US" sz="1600" b="1"/>
                <a:t>Reverting to a previous version</a:t>
              </a:r>
            </a:p>
          </p:txBody>
        </p:sp>
      </p:grpSp>
      <p:grpSp>
        <p:nvGrpSpPr>
          <p:cNvPr id="3" name="Group 2">
            <a:extLst>
              <a:ext uri="{FF2B5EF4-FFF2-40B4-BE49-F238E27FC236}">
                <a16:creationId xmlns:a16="http://schemas.microsoft.com/office/drawing/2014/main" id="{07D8A05E-CF04-4B31-A14B-B39AEB722D7D}"/>
              </a:ext>
            </a:extLst>
          </p:cNvPr>
          <p:cNvGrpSpPr/>
          <p:nvPr/>
        </p:nvGrpSpPr>
        <p:grpSpPr>
          <a:xfrm>
            <a:off x="5858792" y="4779777"/>
            <a:ext cx="2964820" cy="1324567"/>
            <a:chOff x="6953939" y="4854705"/>
            <a:chExt cx="1823215" cy="1645752"/>
          </a:xfrm>
        </p:grpSpPr>
        <p:sp>
          <p:nvSpPr>
            <p:cNvPr id="16" name="Rectangle 15">
              <a:extLst>
                <a:ext uri="{FF2B5EF4-FFF2-40B4-BE49-F238E27FC236}">
                  <a16:creationId xmlns:a16="http://schemas.microsoft.com/office/drawing/2014/main" id="{72A21FF0-F77B-4620-B0D7-279176AAFE72}"/>
                </a:ext>
              </a:extLst>
            </p:cNvPr>
            <p:cNvSpPr/>
            <p:nvPr/>
          </p:nvSpPr>
          <p:spPr>
            <a:xfrm>
              <a:off x="7227688" y="4854705"/>
              <a:ext cx="1338195" cy="1032499"/>
            </a:xfrm>
            <a:prstGeom prst="rect">
              <a:avLst/>
            </a:prstGeom>
          </p:spPr>
          <p:txBody>
            <a:bodyPr wrap="square">
              <a:spAutoFit/>
            </a:bodyPr>
            <a:lstStyle/>
            <a:p>
              <a:r>
                <a:rPr lang="en-US" sz="1600" b="1"/>
                <a:t>Tracking differences between versions of files</a:t>
              </a:r>
            </a:p>
          </p:txBody>
        </p:sp>
        <p:sp>
          <p:nvSpPr>
            <p:cNvPr id="17" name="Rectangle 16">
              <a:extLst>
                <a:ext uri="{FF2B5EF4-FFF2-40B4-BE49-F238E27FC236}">
                  <a16:creationId xmlns:a16="http://schemas.microsoft.com/office/drawing/2014/main" id="{E5B3B5AE-32D0-43E7-AF5E-5BCEF2B31560}"/>
                </a:ext>
              </a:extLst>
            </p:cNvPr>
            <p:cNvSpPr/>
            <p:nvPr/>
          </p:nvSpPr>
          <p:spPr>
            <a:xfrm>
              <a:off x="6953939" y="5773884"/>
              <a:ext cx="1823215" cy="726573"/>
            </a:xfrm>
            <a:prstGeom prst="rect">
              <a:avLst/>
            </a:prstGeom>
          </p:spPr>
          <p:txBody>
            <a:bodyPr wrap="square">
              <a:spAutoFit/>
            </a:bodyPr>
            <a:lstStyle/>
            <a:p>
              <a:pPr lvl="1"/>
              <a:r>
                <a:rPr lang="en-US" sz="1600" b="1"/>
                <a:t>System has a complete change history of each file</a:t>
              </a:r>
            </a:p>
          </p:txBody>
        </p:sp>
      </p:grpSp>
    </p:spTree>
    <p:extLst>
      <p:ext uri="{BB962C8B-B14F-4D97-AF65-F5344CB8AC3E}">
        <p14:creationId xmlns:p14="http://schemas.microsoft.com/office/powerpoint/2010/main" val="26897520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069" y="1566075"/>
            <a:ext cx="2273853" cy="2387600"/>
          </a:xfrm>
        </p:spPr>
        <p:txBody>
          <a:bodyPr vert="horz" lIns="91440" tIns="45720" rIns="91440" bIns="45720" rtlCol="0" anchor="b">
            <a:normAutofit/>
          </a:bodyPr>
          <a:lstStyle/>
          <a:p>
            <a:r>
              <a:rPr lang="en-US" sz="4300" b="1" kern="1200">
                <a:solidFill>
                  <a:srgbClr val="FFFFFF"/>
                </a:solidFill>
                <a:latin typeface="+mj-lt"/>
                <a:ea typeface="+mj-ea"/>
                <a:cs typeface="+mj-cs"/>
              </a:rPr>
              <a:t>Version control functions</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603504" y="6356350"/>
            <a:ext cx="2526460" cy="365125"/>
          </a:xfrm>
        </p:spPr>
        <p:txBody>
          <a:bodyPr vert="horz" lIns="91440" tIns="45720" rIns="91440" bIns="45720" rtlCol="0" anchor="ctr">
            <a:normAutofit/>
          </a:bodyPr>
          <a:lstStyle/>
          <a:p>
            <a:pPr algn="l" defTabSz="914400">
              <a:spcAft>
                <a:spcPts val="600"/>
              </a:spcAft>
            </a:pPr>
            <a:r>
              <a:rPr lang="en-US" kern="1200">
                <a:solidFill>
                  <a:srgbClr val="FFFFFF">
                    <a:alpha val="80000"/>
                  </a:srgbClr>
                </a:solidFill>
                <a:latin typeface="+mn-lt"/>
                <a:ea typeface="+mn-ea"/>
                <a:cs typeface="+mn-cs"/>
              </a:rPr>
              <a:t>www.justit.co.uk</a:t>
            </a:r>
          </a:p>
        </p:txBody>
      </p:sp>
      <p:pic>
        <p:nvPicPr>
          <p:cNvPr id="18" name="Picture 5">
            <a:extLst>
              <a:ext uri="{FF2B5EF4-FFF2-40B4-BE49-F238E27FC236}">
                <a16:creationId xmlns:a16="http://schemas.microsoft.com/office/drawing/2014/main" id="{D73EE6F9-1143-41A1-A2AE-752C1842BA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1815" y="11125"/>
            <a:ext cx="3206792" cy="1974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a:extLst>
              <a:ext uri="{FF2B5EF4-FFF2-40B4-BE49-F238E27FC236}">
                <a16:creationId xmlns:a16="http://schemas.microsoft.com/office/drawing/2014/main" id="{E70C609B-DBAD-4EB4-9751-B73BC6818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343" y="1985822"/>
            <a:ext cx="2892569" cy="2375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8">
            <a:extLst>
              <a:ext uri="{FF2B5EF4-FFF2-40B4-BE49-F238E27FC236}">
                <a16:creationId xmlns:a16="http://schemas.microsoft.com/office/drawing/2014/main" id="{9D7C5958-10DA-4972-BEB2-255BE55157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1815" y="4364540"/>
            <a:ext cx="3329241" cy="2267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a:extLst>
              <a:ext uri="{FF2B5EF4-FFF2-40B4-BE49-F238E27FC236}">
                <a16:creationId xmlns:a16="http://schemas.microsoft.com/office/drawing/2014/main" id="{2106B4A7-09BF-44EE-A74C-04622850390A}"/>
              </a:ext>
            </a:extLst>
          </p:cNvPr>
          <p:cNvGrpSpPr/>
          <p:nvPr/>
        </p:nvGrpSpPr>
        <p:grpSpPr>
          <a:xfrm>
            <a:off x="2890478" y="100795"/>
            <a:ext cx="2653343" cy="1757231"/>
            <a:chOff x="2667343" y="214255"/>
            <a:chExt cx="2653343" cy="1757231"/>
          </a:xfrm>
          <a:solidFill>
            <a:srgbClr val="481F67"/>
          </a:solidFill>
        </p:grpSpPr>
        <p:sp>
          <p:nvSpPr>
            <p:cNvPr id="3" name="Rectangle 2">
              <a:extLst>
                <a:ext uri="{FF2B5EF4-FFF2-40B4-BE49-F238E27FC236}">
                  <a16:creationId xmlns:a16="http://schemas.microsoft.com/office/drawing/2014/main" id="{C96A219D-4AEA-4BAF-B7DC-6B6E4031BC68}"/>
                </a:ext>
              </a:extLst>
            </p:cNvPr>
            <p:cNvSpPr/>
            <p:nvPr/>
          </p:nvSpPr>
          <p:spPr>
            <a:xfrm>
              <a:off x="2667343" y="214255"/>
              <a:ext cx="2653343" cy="923330"/>
            </a:xfrm>
            <a:prstGeom prst="rect">
              <a:avLst/>
            </a:prstGeom>
            <a:grpFill/>
          </p:spPr>
          <p:txBody>
            <a:bodyPr wrap="square">
              <a:spAutoFit/>
            </a:bodyPr>
            <a:lstStyle/>
            <a:p>
              <a:r>
                <a:rPr lang="en-US" b="1"/>
                <a:t>Branching = storing files that diverge from the main path</a:t>
              </a:r>
            </a:p>
          </p:txBody>
        </p:sp>
        <p:sp>
          <p:nvSpPr>
            <p:cNvPr id="5" name="Rectangle 4">
              <a:extLst>
                <a:ext uri="{FF2B5EF4-FFF2-40B4-BE49-F238E27FC236}">
                  <a16:creationId xmlns:a16="http://schemas.microsoft.com/office/drawing/2014/main" id="{87C55440-3CBF-4C0B-BD90-B5351D39E8DD}"/>
                </a:ext>
              </a:extLst>
            </p:cNvPr>
            <p:cNvSpPr/>
            <p:nvPr/>
          </p:nvSpPr>
          <p:spPr>
            <a:xfrm>
              <a:off x="2689492" y="1140489"/>
              <a:ext cx="2631194" cy="830997"/>
            </a:xfrm>
            <a:prstGeom prst="rect">
              <a:avLst/>
            </a:prstGeom>
            <a:grpFill/>
          </p:spPr>
          <p:txBody>
            <a:bodyPr wrap="square">
              <a:spAutoFit/>
            </a:bodyPr>
            <a:lstStyle/>
            <a:p>
              <a:pPr lvl="1"/>
              <a:r>
                <a:rPr lang="en-US" sz="1600" b="1"/>
                <a:t>Called ‘feature branches’ if they will be merged with trunk</a:t>
              </a:r>
            </a:p>
          </p:txBody>
        </p:sp>
      </p:grpSp>
      <p:sp>
        <p:nvSpPr>
          <p:cNvPr id="10" name="Rectangle 9">
            <a:extLst>
              <a:ext uri="{FF2B5EF4-FFF2-40B4-BE49-F238E27FC236}">
                <a16:creationId xmlns:a16="http://schemas.microsoft.com/office/drawing/2014/main" id="{47753B78-FCDA-47F4-84DE-CB561CE24B20}"/>
              </a:ext>
            </a:extLst>
          </p:cNvPr>
          <p:cNvSpPr/>
          <p:nvPr/>
        </p:nvSpPr>
        <p:spPr>
          <a:xfrm>
            <a:off x="5543821" y="2408325"/>
            <a:ext cx="2366621" cy="1477328"/>
          </a:xfrm>
          <a:prstGeom prst="rect">
            <a:avLst/>
          </a:prstGeom>
          <a:solidFill>
            <a:srgbClr val="0070C0"/>
          </a:solidFill>
        </p:spPr>
        <p:txBody>
          <a:bodyPr wrap="square">
            <a:spAutoFit/>
          </a:bodyPr>
          <a:lstStyle/>
          <a:p>
            <a:r>
              <a:rPr lang="en-US" b="1"/>
              <a:t>Merging = combining changes on a feature branch with the current main version of the file</a:t>
            </a:r>
          </a:p>
        </p:txBody>
      </p:sp>
      <p:grpSp>
        <p:nvGrpSpPr>
          <p:cNvPr id="6" name="Group 5">
            <a:extLst>
              <a:ext uri="{FF2B5EF4-FFF2-40B4-BE49-F238E27FC236}">
                <a16:creationId xmlns:a16="http://schemas.microsoft.com/office/drawing/2014/main" id="{480484CF-232F-448B-AAFF-BA3CD60D9E99}"/>
              </a:ext>
            </a:extLst>
          </p:cNvPr>
          <p:cNvGrpSpPr/>
          <p:nvPr/>
        </p:nvGrpSpPr>
        <p:grpSpPr>
          <a:xfrm>
            <a:off x="2488258" y="4787043"/>
            <a:ext cx="3071654" cy="1747426"/>
            <a:chOff x="3699039" y="4738323"/>
            <a:chExt cx="2012807" cy="1747426"/>
          </a:xfrm>
        </p:grpSpPr>
        <p:sp>
          <p:nvSpPr>
            <p:cNvPr id="21" name="Rectangle 20">
              <a:extLst>
                <a:ext uri="{FF2B5EF4-FFF2-40B4-BE49-F238E27FC236}">
                  <a16:creationId xmlns:a16="http://schemas.microsoft.com/office/drawing/2014/main" id="{0DBFC05B-D129-4408-B455-6D4CDDFBCCF4}"/>
                </a:ext>
              </a:extLst>
            </p:cNvPr>
            <p:cNvSpPr/>
            <p:nvPr/>
          </p:nvSpPr>
          <p:spPr>
            <a:xfrm>
              <a:off x="3699039" y="4738323"/>
              <a:ext cx="2012807" cy="923330"/>
            </a:xfrm>
            <a:prstGeom prst="rect">
              <a:avLst/>
            </a:prstGeom>
            <a:solidFill>
              <a:schemeClr val="accent2">
                <a:lumMod val="50000"/>
              </a:schemeClr>
            </a:solidFill>
          </p:spPr>
          <p:txBody>
            <a:bodyPr wrap="square">
              <a:spAutoFit/>
            </a:bodyPr>
            <a:lstStyle/>
            <a:p>
              <a:r>
                <a:rPr lang="en-US" b="1"/>
                <a:t>Resolving conflicts = working out what the correct version of a file contains</a:t>
              </a:r>
            </a:p>
          </p:txBody>
        </p:sp>
        <p:sp>
          <p:nvSpPr>
            <p:cNvPr id="22" name="Rectangle 21">
              <a:extLst>
                <a:ext uri="{FF2B5EF4-FFF2-40B4-BE49-F238E27FC236}">
                  <a16:creationId xmlns:a16="http://schemas.microsoft.com/office/drawing/2014/main" id="{F5923F7A-D12D-4D02-B6D8-CDE4D265DB4C}"/>
                </a:ext>
              </a:extLst>
            </p:cNvPr>
            <p:cNvSpPr/>
            <p:nvPr/>
          </p:nvSpPr>
          <p:spPr>
            <a:xfrm>
              <a:off x="3699040" y="5654752"/>
              <a:ext cx="2012806" cy="830997"/>
            </a:xfrm>
            <a:prstGeom prst="rect">
              <a:avLst/>
            </a:prstGeom>
            <a:solidFill>
              <a:schemeClr val="accent2">
                <a:lumMod val="50000"/>
              </a:schemeClr>
            </a:solidFill>
          </p:spPr>
          <p:txBody>
            <a:bodyPr wrap="square">
              <a:spAutoFit/>
            </a:bodyPr>
            <a:lstStyle/>
            <a:p>
              <a:pPr lvl="1"/>
              <a:r>
                <a:rPr lang="en-US" sz="1600" b="1"/>
                <a:t>Difficult, so may need human intervention</a:t>
              </a:r>
            </a:p>
          </p:txBody>
        </p:sp>
      </p:grpSp>
    </p:spTree>
    <p:extLst>
      <p:ext uri="{BB962C8B-B14F-4D97-AF65-F5344CB8AC3E}">
        <p14:creationId xmlns:p14="http://schemas.microsoft.com/office/powerpoint/2010/main" val="3270313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30D6772-5550-42D5-B8BC-CDE283656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7DB0DD1-0F30-4B7E-A6DC-3DDA7D5B3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7" name="Picture 16" descr="Coloured organisers on shelves">
            <a:extLst>
              <a:ext uri="{FF2B5EF4-FFF2-40B4-BE49-F238E27FC236}">
                <a16:creationId xmlns:a16="http://schemas.microsoft.com/office/drawing/2014/main" id="{F2C46C81-B3C3-42C5-8857-A026004E9124}"/>
              </a:ext>
            </a:extLst>
          </p:cNvPr>
          <p:cNvPicPr>
            <a:picLocks noChangeAspect="1"/>
          </p:cNvPicPr>
          <p:nvPr/>
        </p:nvPicPr>
        <p:blipFill rotWithShape="1">
          <a:blip r:embed="rId2">
            <a:alphaModFix amt="60000"/>
          </a:blip>
          <a:srcRect r="10000"/>
          <a:stretch/>
        </p:blipFill>
        <p:spPr>
          <a:xfrm>
            <a:off x="20" y="10"/>
            <a:ext cx="9143980" cy="6857990"/>
          </a:xfrm>
          <a:prstGeom prst="rect">
            <a:avLst/>
          </a:prstGeom>
        </p:spPr>
      </p:pic>
      <p:sp>
        <p:nvSpPr>
          <p:cNvPr id="2" name="Title 1"/>
          <p:cNvSpPr>
            <a:spLocks noGrp="1"/>
          </p:cNvSpPr>
          <p:nvPr>
            <p:ph type="title"/>
          </p:nvPr>
        </p:nvSpPr>
        <p:spPr>
          <a:xfrm>
            <a:off x="628649" y="1671567"/>
            <a:ext cx="2400301" cy="2066041"/>
          </a:xfrm>
          <a:solidFill>
            <a:srgbClr val="002060">
              <a:alpha val="80000"/>
            </a:srgbClr>
          </a:solidFill>
          <a:effectLst>
            <a:softEdge rad="50800"/>
          </a:effectLst>
        </p:spPr>
        <p:txBody>
          <a:bodyPr vert="horz" lIns="91440" tIns="45720" rIns="91440" bIns="45720" rtlCol="0" anchor="t">
            <a:normAutofit/>
          </a:bodyPr>
          <a:lstStyle/>
          <a:p>
            <a:r>
              <a:rPr lang="en-US" b="1" kern="1200">
                <a:solidFill>
                  <a:srgbClr val="FFFFFF"/>
                </a:solidFill>
                <a:latin typeface="+mj-lt"/>
                <a:ea typeface="+mj-ea"/>
                <a:cs typeface="+mj-cs"/>
              </a:rPr>
              <a:t>Version control functions</a:t>
            </a:r>
          </a:p>
        </p:txBody>
      </p:sp>
      <p:sp>
        <p:nvSpPr>
          <p:cNvPr id="15" name="Content Placeholder 2">
            <a:extLst>
              <a:ext uri="{FF2B5EF4-FFF2-40B4-BE49-F238E27FC236}">
                <a16:creationId xmlns:a16="http://schemas.microsoft.com/office/drawing/2014/main" id="{78048C7E-05AF-4F1A-A687-206796E2F238}"/>
              </a:ext>
            </a:extLst>
          </p:cNvPr>
          <p:cNvSpPr>
            <a:spLocks noGrp="1"/>
          </p:cNvSpPr>
          <p:nvPr>
            <p:ph idx="1"/>
          </p:nvPr>
        </p:nvSpPr>
        <p:spPr>
          <a:xfrm>
            <a:off x="2918363" y="1825873"/>
            <a:ext cx="4625436" cy="1757431"/>
          </a:xfrm>
          <a:solidFill>
            <a:srgbClr val="00133A">
              <a:alpha val="75000"/>
            </a:srgbClr>
          </a:solidFill>
          <a:effectLst>
            <a:softEdge rad="38100"/>
          </a:effectLst>
        </p:spPr>
        <p:txBody>
          <a:bodyPr>
            <a:normAutofit/>
          </a:bodyPr>
          <a:lstStyle/>
          <a:p>
            <a:r>
              <a:rPr lang="en-US" sz="1700" b="1">
                <a:solidFill>
                  <a:srgbClr val="FFFFFF"/>
                </a:solidFill>
              </a:rPr>
              <a:t>Ways of preventing conflicts:</a:t>
            </a:r>
          </a:p>
          <a:p>
            <a:pPr lvl="1"/>
            <a:r>
              <a:rPr lang="en-US" sz="1700">
                <a:solidFill>
                  <a:srgbClr val="FFFFFF"/>
                </a:solidFill>
              </a:rPr>
              <a:t>Locking files that are checked out</a:t>
            </a:r>
          </a:p>
          <a:p>
            <a:pPr lvl="1"/>
            <a:r>
              <a:rPr lang="en-US" sz="1700">
                <a:solidFill>
                  <a:srgbClr val="FFFFFF"/>
                </a:solidFill>
              </a:rPr>
              <a:t>Checked out files aren’t locked, but the first person to commit their changes blocks all other changes on the checked-out version of the file</a:t>
            </a:r>
          </a:p>
          <a:p>
            <a:pPr lvl="1"/>
            <a:endParaRPr lang="en-US" sz="1700">
              <a:solidFill>
                <a:srgbClr val="FFFFFF"/>
              </a:solidFill>
            </a:endParaRPr>
          </a:p>
          <a:p>
            <a:pPr lvl="1"/>
            <a:endParaRPr lang="en-US" sz="1700">
              <a:solidFill>
                <a:srgbClr val="FFFFFF"/>
              </a:solidFill>
            </a:endParaRPr>
          </a:p>
          <a:p>
            <a:endParaRPr lang="en-US" sz="1700">
              <a:solidFill>
                <a:srgbClr val="FFFFFF"/>
              </a:solidFill>
            </a:endParaRPr>
          </a:p>
          <a:p>
            <a:pPr lvl="1"/>
            <a:endParaRPr lang="en-US" sz="1700">
              <a:solidFill>
                <a:srgbClr val="FFFFFF"/>
              </a:solidFill>
            </a:endParaRPr>
          </a:p>
          <a:p>
            <a:endParaRPr lang="en-US" sz="1700">
              <a:solidFill>
                <a:srgbClr val="FFFFFF"/>
              </a:solidFill>
            </a:endParaRP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965067" y="6387464"/>
            <a:ext cx="1211580" cy="365125"/>
          </a:xfrm>
        </p:spPr>
        <p:txBody>
          <a:bodyPr vert="horz" lIns="91440" tIns="45720" rIns="91440" bIns="45720" rtlCol="0">
            <a:normAutofit/>
          </a:bodyPr>
          <a:lstStyle/>
          <a:p>
            <a:pPr defTabSz="914400">
              <a:spcAft>
                <a:spcPts val="600"/>
              </a:spcAft>
            </a:pPr>
            <a:r>
              <a:rPr lang="en-US" sz="1000" b="1" kern="1200">
                <a:solidFill>
                  <a:srgbClr val="FFFFFF"/>
                </a:solidFill>
                <a:latin typeface="+mn-lt"/>
                <a:ea typeface="+mn-ea"/>
                <a:cs typeface="+mn-cs"/>
              </a:rPr>
              <a:t>www.justit.co.uk</a:t>
            </a:r>
          </a:p>
        </p:txBody>
      </p:sp>
    </p:spTree>
    <p:extLst>
      <p:ext uri="{BB962C8B-B14F-4D97-AF65-F5344CB8AC3E}">
        <p14:creationId xmlns:p14="http://schemas.microsoft.com/office/powerpoint/2010/main" val="1395154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2867" y="1995986"/>
            <a:ext cx="2971546" cy="1182189"/>
          </a:xfrm>
          <a:solidFill>
            <a:schemeClr val="accent5">
              <a:lumMod val="20000"/>
              <a:lumOff val="80000"/>
            </a:schemeClr>
          </a:solidFill>
          <a:effectLst>
            <a:softEdge rad="38100"/>
          </a:effectLst>
        </p:spPr>
        <p:txBody>
          <a:bodyPr vert="horz" lIns="91440" tIns="45720" rIns="91440" bIns="45720" rtlCol="0" anchor="t">
            <a:normAutofit/>
          </a:bodyPr>
          <a:lstStyle/>
          <a:p>
            <a:r>
              <a:rPr lang="en-US" sz="3100" b="1">
                <a:solidFill>
                  <a:srgbClr val="00133A"/>
                </a:solidFill>
              </a:rPr>
              <a:t>Code development</a:t>
            </a:r>
            <a:endParaRPr lang="en-US" sz="3100" b="1" kern="1200">
              <a:solidFill>
                <a:srgbClr val="00133A"/>
              </a:solidFill>
              <a:latin typeface="+mj-lt"/>
              <a:ea typeface="+mj-ea"/>
              <a:cs typeface="+mj-cs"/>
            </a:endParaRPr>
          </a:p>
        </p:txBody>
      </p:sp>
      <p:sp>
        <p:nvSpPr>
          <p:cNvPr id="17" name="Rectangle 16">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25642" y="741074"/>
            <a:ext cx="687472"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12651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826041" y="-81546"/>
            <a:ext cx="1827638" cy="1032742"/>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Rectangle 22">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909679" y="502817"/>
            <a:ext cx="645368"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Content Placeholder 2">
            <a:extLst>
              <a:ext uri="{FF2B5EF4-FFF2-40B4-BE49-F238E27FC236}">
                <a16:creationId xmlns:a16="http://schemas.microsoft.com/office/drawing/2014/main" id="{DD2824CD-B2E6-4053-8B3B-DA82D92A87B3}"/>
              </a:ext>
            </a:extLst>
          </p:cNvPr>
          <p:cNvSpPr>
            <a:spLocks noGrp="1"/>
          </p:cNvSpPr>
          <p:nvPr>
            <p:ph idx="1"/>
          </p:nvPr>
        </p:nvSpPr>
        <p:spPr>
          <a:xfrm>
            <a:off x="3373479" y="1384981"/>
            <a:ext cx="4858884" cy="4441298"/>
          </a:xfrm>
          <a:solidFill>
            <a:srgbClr val="00133A"/>
          </a:solidFill>
        </p:spPr>
        <p:txBody>
          <a:bodyPr>
            <a:normAutofit/>
          </a:bodyPr>
          <a:lstStyle/>
          <a:p>
            <a:r>
              <a:rPr lang="en-US" sz="1700" b="1" i="1">
                <a:solidFill>
                  <a:schemeClr val="bg1"/>
                </a:solidFill>
              </a:rPr>
              <a:t>Unit testing</a:t>
            </a:r>
          </a:p>
          <a:p>
            <a:pPr lvl="1"/>
            <a:r>
              <a:rPr lang="en-US" sz="1700" b="1">
                <a:solidFill>
                  <a:srgbClr val="FFFFFF"/>
                </a:solidFill>
              </a:rPr>
              <a:t>Individual programs tested in isolation from the rest of the system</a:t>
            </a:r>
          </a:p>
          <a:p>
            <a:pPr lvl="1"/>
            <a:r>
              <a:rPr lang="en-US" sz="1700" b="1">
                <a:solidFill>
                  <a:srgbClr val="FFFFFF"/>
                </a:solidFill>
              </a:rPr>
              <a:t>Tests and results should be documented</a:t>
            </a:r>
          </a:p>
          <a:p>
            <a:pPr lvl="1"/>
            <a:r>
              <a:rPr lang="en-US" sz="1700" b="1">
                <a:solidFill>
                  <a:srgbClr val="FFFFFF"/>
                </a:solidFill>
              </a:rPr>
              <a:t>Any bugs found should be fixed</a:t>
            </a:r>
          </a:p>
          <a:p>
            <a:pPr lvl="1"/>
            <a:r>
              <a:rPr lang="en-US" sz="1700" b="1">
                <a:solidFill>
                  <a:srgbClr val="FFFFFF"/>
                </a:solidFill>
              </a:rPr>
              <a:t>Version control will be important to make sure that changes are properly managed</a:t>
            </a:r>
          </a:p>
          <a:p>
            <a:pPr lvl="1"/>
            <a:r>
              <a:rPr lang="en-US" sz="1700" b="1">
                <a:solidFill>
                  <a:srgbClr val="FFFFFF"/>
                </a:solidFill>
              </a:rPr>
              <a:t>Automated testing software should be used wherever possible</a:t>
            </a:r>
          </a:p>
          <a:p>
            <a:pPr lvl="2"/>
            <a:r>
              <a:rPr lang="en-US" sz="1700" b="1">
                <a:solidFill>
                  <a:srgbClr val="FFFFFF"/>
                </a:solidFill>
              </a:rPr>
              <a:t>Quicker and more reliable (and less boring!) than manual testing</a:t>
            </a:r>
          </a:p>
          <a:p>
            <a:pPr lvl="2"/>
            <a:r>
              <a:rPr lang="en-US" sz="1700" b="1">
                <a:solidFill>
                  <a:srgbClr val="FFFFFF"/>
                </a:solidFill>
              </a:rPr>
              <a:t>Especially useful for regression testing</a:t>
            </a:r>
          </a:p>
          <a:p>
            <a:pPr lvl="3"/>
            <a:r>
              <a:rPr lang="en-US" sz="1700" b="1">
                <a:solidFill>
                  <a:srgbClr val="FFFFFF"/>
                </a:solidFill>
              </a:rPr>
              <a:t>= repeating previous tests after a bug fix or change to make sure nothing additional has been broken</a:t>
            </a:r>
          </a:p>
          <a:p>
            <a:endParaRPr lang="en-GB" sz="1700"/>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028950" y="6356350"/>
            <a:ext cx="3086100" cy="365125"/>
          </a:xfrm>
        </p:spPr>
        <p:txBody>
          <a:bodyPr vert="horz" lIns="91440" tIns="45720" rIns="91440" bIns="45720" rtlCol="0">
            <a:normAutofit/>
          </a:bodyPr>
          <a:lstStyle/>
          <a:p>
            <a:pPr defTabSz="914400">
              <a:spcAft>
                <a:spcPts val="600"/>
              </a:spcAft>
            </a:pPr>
            <a:r>
              <a:rPr lang="en-US" kern="1200">
                <a:latin typeface="+mn-lt"/>
                <a:ea typeface="+mn-ea"/>
                <a:cs typeface="+mn-cs"/>
              </a:rPr>
              <a:t>www.justit.co.uk</a:t>
            </a:r>
          </a:p>
        </p:txBody>
      </p:sp>
      <p:sp>
        <p:nvSpPr>
          <p:cNvPr id="25" name="Isosceles Triangle 24">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567" y="6115501"/>
            <a:ext cx="1120885"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Isosceles Triangle 26">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5472" y="6453143"/>
            <a:ext cx="611178"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15854050"/>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achine gears">
            <a:extLst>
              <a:ext uri="{FF2B5EF4-FFF2-40B4-BE49-F238E27FC236}">
                <a16:creationId xmlns:a16="http://schemas.microsoft.com/office/drawing/2014/main" id="{949AB763-DC7D-4AE4-A53B-6B172504DD5B}"/>
              </a:ext>
            </a:extLst>
          </p:cNvPr>
          <p:cNvPicPr>
            <a:picLocks noChangeAspect="1"/>
          </p:cNvPicPr>
          <p:nvPr/>
        </p:nvPicPr>
        <p:blipFill rotWithShape="1">
          <a:blip r:embed="rId2"/>
          <a:srcRect r="10999" b="-1"/>
          <a:stretch/>
        </p:blipFill>
        <p:spPr>
          <a:xfrm>
            <a:off x="-2285" y="10"/>
            <a:ext cx="9143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7E99D-3B1C-4CF1-A1A7-D080EDA44D4C}"/>
              </a:ext>
            </a:extLst>
          </p:cNvPr>
          <p:cNvSpPr>
            <a:spLocks noGrp="1"/>
          </p:cNvSpPr>
          <p:nvPr>
            <p:ph type="title"/>
          </p:nvPr>
        </p:nvSpPr>
        <p:spPr>
          <a:xfrm>
            <a:off x="822960" y="2207602"/>
            <a:ext cx="7543800" cy="1692726"/>
          </a:xfrm>
          <a:solidFill>
            <a:schemeClr val="accent5">
              <a:lumMod val="20000"/>
              <a:lumOff val="80000"/>
              <a:alpha val="75000"/>
            </a:schemeClr>
          </a:solidFill>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a:solidFill>
                  <a:schemeClr val="bg1"/>
                </a:solidFill>
              </a:rPr>
              <a:t>Configuration &amp; release management</a:t>
            </a:r>
          </a:p>
        </p:txBody>
      </p:sp>
      <p:sp>
        <p:nvSpPr>
          <p:cNvPr id="4" name="Footer Placeholder 3">
            <a:extLst>
              <a:ext uri="{FF2B5EF4-FFF2-40B4-BE49-F238E27FC236}">
                <a16:creationId xmlns:a16="http://schemas.microsoft.com/office/drawing/2014/main" id="{F5B66F91-72F2-4BD5-AD91-3081399B945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www.justit.co.uk</a:t>
            </a:r>
          </a:p>
        </p:txBody>
      </p:sp>
    </p:spTree>
    <p:extLst>
      <p:ext uri="{BB962C8B-B14F-4D97-AF65-F5344CB8AC3E}">
        <p14:creationId xmlns:p14="http://schemas.microsoft.com/office/powerpoint/2010/main" val="199517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op view of cubes connected with black lines">
            <a:extLst>
              <a:ext uri="{FF2B5EF4-FFF2-40B4-BE49-F238E27FC236}">
                <a16:creationId xmlns:a16="http://schemas.microsoft.com/office/drawing/2014/main" id="{4EC938C4-CBBF-4C7D-B898-49B141471FAE}"/>
              </a:ext>
            </a:extLst>
          </p:cNvPr>
          <p:cNvPicPr>
            <a:picLocks noChangeAspect="1"/>
          </p:cNvPicPr>
          <p:nvPr/>
        </p:nvPicPr>
        <p:blipFill rotWithShape="1">
          <a:blip r:embed="rId2"/>
          <a:srcRect l="15305" r="5383"/>
          <a:stretch/>
        </p:blipFill>
        <p:spPr>
          <a:xfrm>
            <a:off x="20" y="10"/>
            <a:ext cx="725221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48707" y="136525"/>
            <a:ext cx="2866642" cy="1388039"/>
          </a:xfrm>
        </p:spPr>
        <p:txBody>
          <a:bodyPr vert="horz" lIns="91440" tIns="45720" rIns="91440" bIns="45720" rtlCol="0">
            <a:normAutofit/>
          </a:bodyPr>
          <a:lstStyle/>
          <a:p>
            <a:r>
              <a:rPr lang="en-US" sz="3500" b="1"/>
              <a:t>Configuration management</a:t>
            </a:r>
            <a:endParaRPr lang="en-US" sz="3500" b="1" kern="1200">
              <a:latin typeface="+mj-lt"/>
              <a:ea typeface="+mj-ea"/>
              <a:cs typeface="+mj-cs"/>
            </a:endParaRPr>
          </a:p>
        </p:txBody>
      </p:sp>
      <p:sp>
        <p:nvSpPr>
          <p:cNvPr id="11" name="Content Placeholder 2">
            <a:extLst>
              <a:ext uri="{FF2B5EF4-FFF2-40B4-BE49-F238E27FC236}">
                <a16:creationId xmlns:a16="http://schemas.microsoft.com/office/drawing/2014/main" id="{C709CB2C-B2F1-4D9E-A5E4-732D453E7EE7}"/>
              </a:ext>
            </a:extLst>
          </p:cNvPr>
          <p:cNvSpPr>
            <a:spLocks noGrp="1"/>
          </p:cNvSpPr>
          <p:nvPr>
            <p:ph idx="1"/>
          </p:nvPr>
        </p:nvSpPr>
        <p:spPr>
          <a:xfrm>
            <a:off x="4572001" y="1528127"/>
            <a:ext cx="4572000" cy="5193348"/>
          </a:xfrm>
          <a:solidFill>
            <a:schemeClr val="bg2">
              <a:alpha val="75000"/>
            </a:schemeClr>
          </a:solidFill>
        </p:spPr>
        <p:txBody>
          <a:bodyPr>
            <a:normAutofit fontScale="92500" lnSpcReduction="10000"/>
          </a:bodyPr>
          <a:lstStyle/>
          <a:p>
            <a:r>
              <a:rPr lang="en-GB" sz="1800" b="1"/>
              <a:t>Configuration Management</a:t>
            </a:r>
            <a:r>
              <a:rPr lang="en-GB" sz="1800"/>
              <a:t> (</a:t>
            </a:r>
            <a:r>
              <a:rPr lang="en-GB" sz="1800" b="1"/>
              <a:t>CM</a:t>
            </a:r>
            <a:r>
              <a:rPr lang="en-GB" sz="1800"/>
              <a:t>) is a process that tracks all the individual Configuration Items (CI) in an IT system which may be as simple as a single server, or as complex as the entire IT department.</a:t>
            </a:r>
          </a:p>
          <a:p>
            <a:r>
              <a:rPr lang="en-GB" sz="1800"/>
              <a:t>A configuration item (CI) is an IT asset that may depend on or have relationships with other IT processes</a:t>
            </a:r>
          </a:p>
          <a:p>
            <a:pPr lvl="1"/>
            <a:r>
              <a:rPr lang="en-GB" sz="1800"/>
              <a:t>Has attributes (technical details and ownership)</a:t>
            </a:r>
          </a:p>
          <a:p>
            <a:pPr lvl="1"/>
            <a:r>
              <a:rPr lang="en-GB" sz="1800"/>
              <a:t>Has relationships (to users) </a:t>
            </a:r>
          </a:p>
          <a:p>
            <a:pPr lvl="1"/>
            <a:r>
              <a:rPr lang="en-GB" sz="1800"/>
              <a:t>These are assigned by the configuration manager and recorded in the CM database.</a:t>
            </a:r>
          </a:p>
          <a:p>
            <a:r>
              <a:rPr lang="en-GB" sz="1800"/>
              <a:t>The CM database is used for 5 main activities:</a:t>
            </a:r>
          </a:p>
          <a:p>
            <a:pPr lvl="1"/>
            <a:r>
              <a:rPr lang="en-GB" sz="1800"/>
              <a:t>Planning</a:t>
            </a:r>
          </a:p>
          <a:p>
            <a:pPr lvl="1"/>
            <a:r>
              <a:rPr lang="en-GB" sz="1800"/>
              <a:t>Identification</a:t>
            </a:r>
          </a:p>
          <a:p>
            <a:pPr lvl="1"/>
            <a:r>
              <a:rPr lang="en-GB" sz="1800"/>
              <a:t>Monitoring </a:t>
            </a:r>
          </a:p>
          <a:p>
            <a:pPr lvl="1"/>
            <a:r>
              <a:rPr lang="en-GB" sz="1800"/>
              <a:t>Control</a:t>
            </a:r>
          </a:p>
          <a:p>
            <a:pPr lvl="1"/>
            <a:r>
              <a:rPr lang="en-GB" sz="1800"/>
              <a:t>Verification</a:t>
            </a:r>
            <a:endParaRPr lang="en-US" sz="1800"/>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2284" y="6492865"/>
            <a:ext cx="1885950" cy="365125"/>
          </a:xfrm>
        </p:spPr>
        <p:txBody>
          <a:bodyPr vert="horz" lIns="91440" tIns="45720" rIns="91440" bIns="45720" rtlCol="0">
            <a:normAutofit/>
          </a:bodyPr>
          <a:lstStyle/>
          <a:p>
            <a:pPr defTabSz="914400">
              <a:spcAft>
                <a:spcPts val="600"/>
              </a:spcAft>
            </a:pPr>
            <a:r>
              <a:rPr lang="en-US" kern="1200">
                <a:solidFill>
                  <a:schemeClr val="bg1"/>
                </a:solidFill>
                <a:latin typeface="+mn-lt"/>
                <a:ea typeface="+mn-ea"/>
                <a:cs typeface="+mn-cs"/>
              </a:rPr>
              <a:t>www.justit.co.uk</a:t>
            </a:r>
          </a:p>
        </p:txBody>
      </p:sp>
    </p:spTree>
    <p:extLst>
      <p:ext uri="{BB962C8B-B14F-4D97-AF65-F5344CB8AC3E}">
        <p14:creationId xmlns:p14="http://schemas.microsoft.com/office/powerpoint/2010/main" val="23823955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256032"/>
            <a:ext cx="7879842" cy="1014984"/>
          </a:xfrm>
        </p:spPr>
        <p:txBody>
          <a:bodyPr vert="horz" lIns="91440" tIns="45720" rIns="91440" bIns="45720" rtlCol="0" anchor="b">
            <a:normAutofit/>
          </a:bodyPr>
          <a:lstStyle/>
          <a:p>
            <a:r>
              <a:rPr lang="en-US" b="1"/>
              <a:t>Release management</a:t>
            </a:r>
            <a:endParaRPr lang="en-US" b="1" kern="1200">
              <a:latin typeface="+mj-lt"/>
              <a:ea typeface="+mj-ea"/>
              <a:cs typeface="+mj-cs"/>
            </a:endParaRP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028950" y="6356350"/>
            <a:ext cx="3086100" cy="365125"/>
          </a:xfrm>
        </p:spPr>
        <p:txBody>
          <a:bodyPr vert="horz" lIns="91440" tIns="45720" rIns="91440" bIns="45720" rtlCol="0">
            <a:normAutofit/>
          </a:bodyPr>
          <a:lstStyle/>
          <a:p>
            <a:pPr defTabSz="914400">
              <a:spcAft>
                <a:spcPts val="600"/>
              </a:spcAft>
            </a:pPr>
            <a:r>
              <a:rPr lang="en-US" kern="1200">
                <a:solidFill>
                  <a:schemeClr val="tx1">
                    <a:lumMod val="50000"/>
                    <a:lumOff val="50000"/>
                  </a:schemeClr>
                </a:solidFill>
                <a:latin typeface="+mn-lt"/>
                <a:ea typeface="+mn-ea"/>
                <a:cs typeface="+mn-cs"/>
              </a:rPr>
              <a:t>www.justit.co.uk</a:t>
            </a:r>
          </a:p>
        </p:txBody>
      </p:sp>
      <p:graphicFrame>
        <p:nvGraphicFramePr>
          <p:cNvPr id="14" name="Content Placeholder 2">
            <a:extLst>
              <a:ext uri="{FF2B5EF4-FFF2-40B4-BE49-F238E27FC236}">
                <a16:creationId xmlns:a16="http://schemas.microsoft.com/office/drawing/2014/main" id="{E8AD00D7-3193-4F01-B513-FA4FEAA22468}"/>
              </a:ext>
            </a:extLst>
          </p:cNvPr>
          <p:cNvGraphicFramePr>
            <a:graphicFrameLocks noGrp="1"/>
          </p:cNvGraphicFramePr>
          <p:nvPr>
            <p:ph idx="1"/>
            <p:extLst>
              <p:ext uri="{D42A27DB-BD31-4B8C-83A1-F6EECF244321}">
                <p14:modId xmlns:p14="http://schemas.microsoft.com/office/powerpoint/2010/main" val="3050073070"/>
              </p:ext>
            </p:extLst>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54703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7979" y="791965"/>
            <a:ext cx="2399511" cy="2387600"/>
          </a:xfrm>
        </p:spPr>
        <p:txBody>
          <a:bodyPr vert="horz" lIns="91440" tIns="45720" rIns="91440" bIns="45720" rtlCol="0" anchor="b">
            <a:normAutofit/>
          </a:bodyPr>
          <a:lstStyle/>
          <a:p>
            <a:r>
              <a:rPr lang="en-US" sz="4300" b="1">
                <a:solidFill>
                  <a:srgbClr val="FFFFFF"/>
                </a:solidFill>
              </a:rPr>
              <a:t>Version control</a:t>
            </a:r>
            <a:endParaRPr lang="en-US" sz="4300" b="1" kern="1200">
              <a:solidFill>
                <a:srgbClr val="FFFFFF"/>
              </a:solidFill>
              <a:latin typeface="+mj-lt"/>
              <a:ea typeface="+mj-ea"/>
              <a:cs typeface="+mj-cs"/>
            </a:endParaRP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603504" y="6356350"/>
            <a:ext cx="2526460" cy="365125"/>
          </a:xfrm>
        </p:spPr>
        <p:txBody>
          <a:bodyPr vert="horz" lIns="91440" tIns="45720" rIns="91440" bIns="45720" rtlCol="0" anchor="ctr">
            <a:normAutofit/>
          </a:bodyPr>
          <a:lstStyle/>
          <a:p>
            <a:pPr algn="l" defTabSz="914400">
              <a:spcAft>
                <a:spcPts val="600"/>
              </a:spcAft>
            </a:pPr>
            <a:r>
              <a:rPr lang="en-US" kern="1200">
                <a:solidFill>
                  <a:srgbClr val="FFFFFF">
                    <a:alpha val="80000"/>
                  </a:srgbClr>
                </a:solidFill>
                <a:latin typeface="+mn-lt"/>
                <a:ea typeface="+mn-ea"/>
                <a:cs typeface="+mn-cs"/>
              </a:rPr>
              <a:t>www.justit.co.uk</a:t>
            </a:r>
          </a:p>
        </p:txBody>
      </p:sp>
      <p:sp>
        <p:nvSpPr>
          <p:cNvPr id="3" name="Rectangle 2">
            <a:extLst>
              <a:ext uri="{FF2B5EF4-FFF2-40B4-BE49-F238E27FC236}">
                <a16:creationId xmlns:a16="http://schemas.microsoft.com/office/drawing/2014/main" id="{2787C19D-B1D0-48F6-974E-1FC6C4197BB3}"/>
              </a:ext>
            </a:extLst>
          </p:cNvPr>
          <p:cNvSpPr/>
          <p:nvPr/>
        </p:nvSpPr>
        <p:spPr>
          <a:xfrm>
            <a:off x="246911" y="3142378"/>
            <a:ext cx="2239074" cy="369332"/>
          </a:xfrm>
          <a:prstGeom prst="rect">
            <a:avLst/>
          </a:prstGeom>
        </p:spPr>
        <p:txBody>
          <a:bodyPr wrap="none">
            <a:spAutoFit/>
          </a:bodyPr>
          <a:lstStyle/>
          <a:p>
            <a:r>
              <a:rPr lang="en-GB"/>
              <a:t>for multiple platforms</a:t>
            </a:r>
          </a:p>
        </p:txBody>
      </p:sp>
      <p:sp>
        <p:nvSpPr>
          <p:cNvPr id="11" name="Content Placeholder 2">
            <a:extLst>
              <a:ext uri="{FF2B5EF4-FFF2-40B4-BE49-F238E27FC236}">
                <a16:creationId xmlns:a16="http://schemas.microsoft.com/office/drawing/2014/main" id="{F5FBA19A-63C2-4D2C-A6CB-8C3EAA67AD25}"/>
              </a:ext>
            </a:extLst>
          </p:cNvPr>
          <p:cNvSpPr>
            <a:spLocks noGrp="1"/>
          </p:cNvSpPr>
          <p:nvPr>
            <p:ph idx="1"/>
          </p:nvPr>
        </p:nvSpPr>
        <p:spPr>
          <a:xfrm>
            <a:off x="3416531" y="1151375"/>
            <a:ext cx="5349490" cy="4351338"/>
          </a:xfrm>
          <a:solidFill>
            <a:schemeClr val="accent5">
              <a:lumMod val="20000"/>
              <a:lumOff val="80000"/>
            </a:schemeClr>
          </a:solidFill>
        </p:spPr>
        <p:txBody>
          <a:bodyPr>
            <a:normAutofit/>
          </a:bodyPr>
          <a:lstStyle/>
          <a:p>
            <a:r>
              <a:rPr lang="en-US" sz="1800" b="1" i="1">
                <a:solidFill>
                  <a:srgbClr val="00133A"/>
                </a:solidFill>
              </a:rPr>
              <a:t>Version control </a:t>
            </a:r>
            <a:r>
              <a:rPr lang="en-US" sz="1800">
                <a:solidFill>
                  <a:srgbClr val="00133A"/>
                </a:solidFill>
              </a:rPr>
              <a:t>can be used with configuration management and release management to help manage software that is being developed on multiple platforms</a:t>
            </a:r>
          </a:p>
          <a:p>
            <a:r>
              <a:rPr lang="en-US" sz="1800" b="1" i="1">
                <a:solidFill>
                  <a:srgbClr val="00133A"/>
                </a:solidFill>
              </a:rPr>
              <a:t>Version control </a:t>
            </a:r>
            <a:r>
              <a:rPr lang="en-US" sz="1800">
                <a:solidFill>
                  <a:srgbClr val="00133A"/>
                </a:solidFill>
              </a:rPr>
              <a:t>allows release branches to be created for each platform</a:t>
            </a:r>
          </a:p>
          <a:p>
            <a:pPr lvl="1"/>
            <a:r>
              <a:rPr lang="en-US" sz="1800">
                <a:solidFill>
                  <a:srgbClr val="00133A"/>
                </a:solidFill>
              </a:rPr>
              <a:t>These are permanent branches that contain code specific to each platform and will be maintained as branches and never merged back into the trunk</a:t>
            </a:r>
          </a:p>
          <a:p>
            <a:pPr lvl="1"/>
            <a:r>
              <a:rPr lang="en-US" sz="1800">
                <a:solidFill>
                  <a:srgbClr val="00133A"/>
                </a:solidFill>
              </a:rPr>
              <a:t>Trunk code continues to develop core features, which may be ported to the branch when needed</a:t>
            </a:r>
          </a:p>
          <a:p>
            <a:pPr lvl="1"/>
            <a:r>
              <a:rPr lang="en-US" sz="1800">
                <a:solidFill>
                  <a:srgbClr val="00133A"/>
                </a:solidFill>
              </a:rPr>
              <a:t>The branch is frozen prior to a release for a particular platform</a:t>
            </a:r>
          </a:p>
          <a:p>
            <a:endParaRPr lang="en-US" sz="1700"/>
          </a:p>
          <a:p>
            <a:pPr lvl="1"/>
            <a:endParaRPr lang="en-US"/>
          </a:p>
          <a:p>
            <a:pPr marL="457200" lvl="1" indent="0">
              <a:buNone/>
            </a:pPr>
            <a:endParaRPr lang="en-US"/>
          </a:p>
          <a:p>
            <a:endParaRPr lang="en-US"/>
          </a:p>
          <a:p>
            <a:pPr lvl="1"/>
            <a:endParaRPr lang="en-US"/>
          </a:p>
          <a:p>
            <a:endParaRPr lang="en-US"/>
          </a:p>
        </p:txBody>
      </p:sp>
    </p:spTree>
    <p:extLst>
      <p:ext uri="{BB962C8B-B14F-4D97-AF65-F5344CB8AC3E}">
        <p14:creationId xmlns:p14="http://schemas.microsoft.com/office/powerpoint/2010/main" val="1410878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65165AA-A4D7-4E39-B7E6-C1E911D25FCB}"/>
              </a:ext>
            </a:extLst>
          </p:cNvPr>
          <p:cNvSpPr>
            <a:spLocks noGrp="1"/>
          </p:cNvSpPr>
          <p:nvPr>
            <p:ph type="ftr" sz="quarter" idx="11"/>
          </p:nvPr>
        </p:nvSpPr>
        <p:spPr>
          <a:xfrm rot="5400000">
            <a:off x="-1356389" y="1945335"/>
            <a:ext cx="3086099" cy="365125"/>
          </a:xfrm>
          <a:effectLst/>
        </p:spPr>
        <p:txBody>
          <a:bodyPr vert="horz" lIns="91440" tIns="45720" rIns="91440" bIns="45720" rtlCol="0" anchor="ctr">
            <a:normAutofit/>
          </a:bodyPr>
          <a:lstStyle/>
          <a:p>
            <a:pPr algn="l" defTabSz="914400">
              <a:spcAft>
                <a:spcPts val="600"/>
              </a:spcAft>
              <a:defRPr/>
            </a:pPr>
            <a:r>
              <a:rPr lang="en-US" kern="1200">
                <a:solidFill>
                  <a:srgbClr val="FFFFFF"/>
                </a:solidFill>
                <a:latin typeface="Calibri" panose="020F0502020204030204"/>
                <a:ea typeface="+mn-ea"/>
                <a:cs typeface="+mn-cs"/>
              </a:rPr>
              <a:t>www.justit.co.uk</a:t>
            </a:r>
          </a:p>
        </p:txBody>
      </p:sp>
      <p:pic>
        <p:nvPicPr>
          <p:cNvPr id="27" name="Picture 26" descr="Blue painted factory">
            <a:extLst>
              <a:ext uri="{FF2B5EF4-FFF2-40B4-BE49-F238E27FC236}">
                <a16:creationId xmlns:a16="http://schemas.microsoft.com/office/drawing/2014/main" id="{C8AA914D-F5EE-45A0-886D-8ECA735519AB}"/>
              </a:ext>
            </a:extLst>
          </p:cNvPr>
          <p:cNvPicPr>
            <a:picLocks noChangeAspect="1"/>
          </p:cNvPicPr>
          <p:nvPr/>
        </p:nvPicPr>
        <p:blipFill rotWithShape="1">
          <a:blip r:embed="rId2"/>
          <a:srcRect l="29005" r="7597" b="-1"/>
          <a:stretch/>
        </p:blipFill>
        <p:spPr>
          <a:xfrm>
            <a:off x="-6" y="429"/>
            <a:ext cx="6086455" cy="6408311"/>
          </a:xfrm>
          <a:prstGeom prst="rect">
            <a:avLst/>
          </a:prstGeom>
        </p:spPr>
      </p:pic>
      <p:sp>
        <p:nvSpPr>
          <p:cNvPr id="9" name="Rectangle 8">
            <a:extLst>
              <a:ext uri="{FF2B5EF4-FFF2-40B4-BE49-F238E27FC236}">
                <a16:creationId xmlns:a16="http://schemas.microsoft.com/office/drawing/2014/main" id="{ED0934F6-0337-44EB-A80D-6FCC263BB08B}"/>
              </a:ext>
            </a:extLst>
          </p:cNvPr>
          <p:cNvSpPr/>
          <p:nvPr/>
        </p:nvSpPr>
        <p:spPr>
          <a:xfrm>
            <a:off x="6131603" y="248480"/>
            <a:ext cx="2967240" cy="5873703"/>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b="1"/>
              <a:t>4. </a:t>
            </a:r>
            <a:r>
              <a:rPr lang="en-US"/>
              <a:t>Communication within the development teams becomes important</a:t>
            </a:r>
          </a:p>
          <a:p>
            <a:pPr defTabSz="914400">
              <a:lnSpc>
                <a:spcPct val="90000"/>
              </a:lnSpc>
              <a:spcAft>
                <a:spcPts val="600"/>
              </a:spcAft>
            </a:pPr>
            <a:br>
              <a:rPr lang="en-US"/>
            </a:br>
            <a:r>
              <a:rPr lang="en-US"/>
              <a:t>-Work must be shared between different 	people</a:t>
            </a:r>
          </a:p>
          <a:p>
            <a:pPr defTabSz="914400">
              <a:lnSpc>
                <a:spcPct val="90000"/>
              </a:lnSpc>
              <a:spcAft>
                <a:spcPts val="600"/>
              </a:spcAft>
            </a:pPr>
            <a:r>
              <a:rPr lang="en-US"/>
              <a:t>-Work done by different people has to be assembled into a coherent and working system by the end of the project</a:t>
            </a:r>
          </a:p>
          <a:p>
            <a:pPr defTabSz="914400">
              <a:lnSpc>
                <a:spcPct val="90000"/>
              </a:lnSpc>
              <a:spcAft>
                <a:spcPts val="600"/>
              </a:spcAft>
            </a:pPr>
            <a:br>
              <a:rPr lang="en-US"/>
            </a:br>
            <a:r>
              <a:rPr lang="en-US" b="1"/>
              <a:t>5</a:t>
            </a:r>
            <a:r>
              <a:rPr lang="en-US"/>
              <a:t>. Complex projects in any discipline can easily go wrong</a:t>
            </a:r>
          </a:p>
          <a:p>
            <a:pPr defTabSz="914400">
              <a:lnSpc>
                <a:spcPct val="90000"/>
              </a:lnSpc>
              <a:spcAft>
                <a:spcPts val="600"/>
              </a:spcAft>
            </a:pPr>
            <a:r>
              <a:rPr lang="en-US"/>
              <a:t> – it’s not just software</a:t>
            </a:r>
            <a:br>
              <a:rPr lang="en-US"/>
            </a:br>
            <a:r>
              <a:rPr lang="en-US"/>
              <a:t> - You must build the right system as well as building the system right</a:t>
            </a:r>
          </a:p>
          <a:p>
            <a:pPr defTabSz="914400">
              <a:lnSpc>
                <a:spcPct val="90000"/>
              </a:lnSpc>
              <a:spcAft>
                <a:spcPts val="600"/>
              </a:spcAft>
            </a:pPr>
            <a:r>
              <a:rPr lang="en-US"/>
              <a:t>-When systems development projects go wrong, the cost can be huge</a:t>
            </a:r>
            <a:br>
              <a:rPr lang="en-US" sz="900"/>
            </a:br>
            <a:endParaRPr lang="en-US" sz="900"/>
          </a:p>
        </p:txBody>
      </p:sp>
      <p:sp>
        <p:nvSpPr>
          <p:cNvPr id="33" name="Rectangle 3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8741"/>
            <a:ext cx="9143997"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8742"/>
            <a:ext cx="6086475"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E2FC76F7-E274-4C41-982E-013F6D7E1025}"/>
              </a:ext>
            </a:extLst>
          </p:cNvPr>
          <p:cNvSpPr txBox="1">
            <a:spLocks/>
          </p:cNvSpPr>
          <p:nvPr/>
        </p:nvSpPr>
        <p:spPr>
          <a:xfrm>
            <a:off x="286483" y="248480"/>
            <a:ext cx="4285515" cy="1195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a:solidFill>
                  <a:srgbClr val="00133A"/>
                </a:solidFill>
              </a:rPr>
              <a:t>Systems Development</a:t>
            </a:r>
          </a:p>
        </p:txBody>
      </p:sp>
    </p:spTree>
    <p:extLst>
      <p:ext uri="{BB962C8B-B14F-4D97-AF65-F5344CB8AC3E}">
        <p14:creationId xmlns:p14="http://schemas.microsoft.com/office/powerpoint/2010/main" val="1669712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omputer script on a screen">
            <a:extLst>
              <a:ext uri="{FF2B5EF4-FFF2-40B4-BE49-F238E27FC236}">
                <a16:creationId xmlns:a16="http://schemas.microsoft.com/office/drawing/2014/main" id="{17DF1360-4C43-47CC-834F-BB2FCFAB777A}"/>
              </a:ext>
            </a:extLst>
          </p:cNvPr>
          <p:cNvPicPr>
            <a:picLocks noChangeAspect="1"/>
          </p:cNvPicPr>
          <p:nvPr/>
        </p:nvPicPr>
        <p:blipFill rotWithShape="1">
          <a:blip r:embed="rId2"/>
          <a:srcRect t="9091" r="19091"/>
          <a:stretch/>
        </p:blipFill>
        <p:spPr>
          <a:xfrm>
            <a:off x="20" y="10"/>
            <a:ext cx="9143980" cy="6857990"/>
          </a:xfrm>
          <a:prstGeom prst="rect">
            <a:avLst/>
          </a:prstGeom>
          <a:solidFill>
            <a:srgbClr val="00133A"/>
          </a:solidFill>
        </p:spPr>
      </p:pic>
      <p:sp>
        <p:nvSpPr>
          <p:cNvPr id="23" name="Rectangle 2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75867" y="-10136"/>
            <a:ext cx="4592270"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7E99D-3B1C-4CF1-A1A7-D080EDA44D4C}"/>
              </a:ext>
            </a:extLst>
          </p:cNvPr>
          <p:cNvSpPr>
            <a:spLocks noGrp="1"/>
          </p:cNvSpPr>
          <p:nvPr>
            <p:ph type="title"/>
          </p:nvPr>
        </p:nvSpPr>
        <p:spPr>
          <a:xfrm>
            <a:off x="530500" y="4029686"/>
            <a:ext cx="6808922" cy="2387600"/>
          </a:xfrm>
        </p:spPr>
        <p:txBody>
          <a:bodyPr vert="horz" lIns="91440" tIns="45720" rIns="91440" bIns="45720" rtlCol="0" anchor="b">
            <a:normAutofit/>
          </a:bodyPr>
          <a:lstStyle/>
          <a:p>
            <a:r>
              <a:rPr lang="en-US" sz="5700"/>
              <a:t>Coding standards</a:t>
            </a:r>
            <a:br>
              <a:rPr lang="en-US" sz="5700"/>
            </a:br>
            <a:endParaRPr lang="en-US" sz="5700"/>
          </a:p>
        </p:txBody>
      </p:sp>
      <p:sp>
        <p:nvSpPr>
          <p:cNvPr id="25" name="Rectangle: Rounded Corners 2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F5B66F91-72F2-4BD5-AD91-3081399B945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defRPr/>
            </a:pPr>
            <a:r>
              <a:rPr lang="en-US" kern="1200">
                <a:solidFill>
                  <a:schemeClr val="tx1"/>
                </a:solidFill>
                <a:latin typeface="Calibri" panose="020F0502020204030204"/>
                <a:ea typeface="+mn-ea"/>
                <a:cs typeface="+mn-cs"/>
              </a:rPr>
              <a:t>www.justit.co.uk</a:t>
            </a:r>
          </a:p>
        </p:txBody>
      </p:sp>
    </p:spTree>
    <p:extLst>
      <p:ext uri="{BB962C8B-B14F-4D97-AF65-F5344CB8AC3E}">
        <p14:creationId xmlns:p14="http://schemas.microsoft.com/office/powerpoint/2010/main" val="2757429639"/>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1" name="Group 20">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97" y="508838"/>
            <a:ext cx="3913467" cy="6239661"/>
            <a:chOff x="-19221" y="251144"/>
            <a:chExt cx="5217958" cy="6239661"/>
          </a:xfrm>
        </p:grpSpPr>
        <p:sp>
          <p:nvSpPr>
            <p:cNvPr id="22" name="Freeform: Shape 21">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a:xfrm>
            <a:off x="480060" y="1243013"/>
            <a:ext cx="2891790" cy="4371974"/>
          </a:xfrm>
        </p:spPr>
        <p:txBody>
          <a:bodyPr vert="horz" lIns="91440" tIns="45720" rIns="91440" bIns="45720" rtlCol="0">
            <a:normAutofit/>
          </a:bodyPr>
          <a:lstStyle/>
          <a:p>
            <a:r>
              <a:rPr lang="en-US" sz="3100" b="1">
                <a:solidFill>
                  <a:schemeClr val="tx2"/>
                </a:solidFill>
              </a:rPr>
              <a:t>Coding standards</a:t>
            </a:r>
            <a:endParaRPr lang="en-US" sz="3100" b="1" kern="1200">
              <a:solidFill>
                <a:schemeClr val="tx2"/>
              </a:solidFill>
              <a:latin typeface="+mj-lt"/>
              <a:ea typeface="+mj-ea"/>
              <a:cs typeface="+mj-cs"/>
            </a:endParaRPr>
          </a:p>
        </p:txBody>
      </p:sp>
      <p:sp>
        <p:nvSpPr>
          <p:cNvPr id="12" name="Content Placeholder 2">
            <a:extLst>
              <a:ext uri="{FF2B5EF4-FFF2-40B4-BE49-F238E27FC236}">
                <a16:creationId xmlns:a16="http://schemas.microsoft.com/office/drawing/2014/main" id="{5E768D1F-055C-43FF-A45B-DDF2522F6CF8}"/>
              </a:ext>
            </a:extLst>
          </p:cNvPr>
          <p:cNvSpPr>
            <a:spLocks noGrp="1"/>
          </p:cNvSpPr>
          <p:nvPr>
            <p:ph idx="1"/>
          </p:nvPr>
        </p:nvSpPr>
        <p:spPr>
          <a:xfrm>
            <a:off x="3564960" y="1636741"/>
            <a:ext cx="5671223" cy="5230368"/>
          </a:xfrm>
        </p:spPr>
        <p:txBody>
          <a:bodyPr anchor="ctr">
            <a:normAutofit/>
          </a:bodyPr>
          <a:lstStyle/>
          <a:p>
            <a:r>
              <a:rPr lang="en-US" sz="1900" b="1">
                <a:solidFill>
                  <a:schemeClr val="tx2"/>
                </a:solidFill>
              </a:rPr>
              <a:t>What are coding standards?</a:t>
            </a:r>
          </a:p>
          <a:p>
            <a:pPr lvl="1"/>
            <a:r>
              <a:rPr lang="en-US" sz="1900">
                <a:solidFill>
                  <a:schemeClr val="tx2"/>
                </a:solidFill>
              </a:rPr>
              <a:t>Ways of achieving ‘best practices’ in coding</a:t>
            </a:r>
          </a:p>
          <a:p>
            <a:pPr lvl="1"/>
            <a:r>
              <a:rPr lang="en-US" sz="1900">
                <a:solidFill>
                  <a:schemeClr val="tx2"/>
                </a:solidFill>
              </a:rPr>
              <a:t>Aim to improve quality of code and make testing and maintenance easier</a:t>
            </a:r>
          </a:p>
          <a:p>
            <a:pPr lvl="1"/>
            <a:r>
              <a:rPr lang="en-US" sz="1900">
                <a:solidFill>
                  <a:schemeClr val="tx2"/>
                </a:solidFill>
              </a:rPr>
              <a:t>Usually specific to an organisation</a:t>
            </a:r>
          </a:p>
          <a:p>
            <a:pPr lvl="1"/>
            <a:r>
              <a:rPr lang="en-US" sz="1900">
                <a:solidFill>
                  <a:schemeClr val="tx2"/>
                </a:solidFill>
              </a:rPr>
              <a:t>May include:</a:t>
            </a:r>
          </a:p>
          <a:p>
            <a:pPr lvl="2"/>
            <a:r>
              <a:rPr lang="en-US" sz="1900">
                <a:solidFill>
                  <a:schemeClr val="tx2"/>
                </a:solidFill>
              </a:rPr>
              <a:t>User interface style guides – consistent use of logos, fonts, colours, terminology for UI</a:t>
            </a:r>
          </a:p>
          <a:p>
            <a:pPr lvl="2"/>
            <a:r>
              <a:rPr lang="en-US" sz="1900">
                <a:solidFill>
                  <a:schemeClr val="tx2"/>
                </a:solidFill>
              </a:rPr>
              <a:t>Reporting standards - consistent use of logos, fonts, colours, terminology for reports</a:t>
            </a:r>
          </a:p>
          <a:p>
            <a:pPr lvl="2"/>
            <a:r>
              <a:rPr lang="en-US" sz="1900">
                <a:solidFill>
                  <a:schemeClr val="tx2"/>
                </a:solidFill>
              </a:rPr>
              <a:t>Code module design guidelines – may include</a:t>
            </a:r>
          </a:p>
          <a:p>
            <a:pPr lvl="3"/>
            <a:r>
              <a:rPr lang="en-US" sz="1900">
                <a:solidFill>
                  <a:schemeClr val="tx2"/>
                </a:solidFill>
              </a:rPr>
              <a:t>Design requirements for coupling, cohesion and complexity</a:t>
            </a:r>
          </a:p>
          <a:p>
            <a:pPr lvl="3"/>
            <a:r>
              <a:rPr lang="en-US" sz="1900">
                <a:solidFill>
                  <a:schemeClr val="tx2"/>
                </a:solidFill>
              </a:rPr>
              <a:t>Comments</a:t>
            </a:r>
          </a:p>
          <a:p>
            <a:pPr lvl="3"/>
            <a:endParaRPr lang="en-US" sz="1500">
              <a:solidFill>
                <a:schemeClr val="tx2"/>
              </a:solidFill>
            </a:endParaRPr>
          </a:p>
          <a:p>
            <a:endParaRPr lang="en-US" sz="1500">
              <a:solidFill>
                <a:schemeClr val="tx2"/>
              </a:solidFill>
            </a:endParaRPr>
          </a:p>
          <a:p>
            <a:pPr lvl="1"/>
            <a:endParaRPr lang="en-US" sz="1500">
              <a:solidFill>
                <a:schemeClr val="tx2"/>
              </a:solidFill>
            </a:endParaRPr>
          </a:p>
          <a:p>
            <a:pPr lvl="1"/>
            <a:endParaRPr lang="en-US" sz="1500">
              <a:solidFill>
                <a:schemeClr val="tx2"/>
              </a:solidFill>
            </a:endParaRPr>
          </a:p>
          <a:p>
            <a:endParaRPr lang="en-US" sz="1500">
              <a:solidFill>
                <a:schemeClr val="tx2"/>
              </a:solidFill>
            </a:endParaRPr>
          </a:p>
          <a:p>
            <a:pPr lvl="1"/>
            <a:endParaRPr lang="en-US" sz="1500">
              <a:solidFill>
                <a:schemeClr val="tx2"/>
              </a:solidFill>
            </a:endParaRPr>
          </a:p>
          <a:p>
            <a:endParaRPr lang="en-US" sz="1500">
              <a:solidFill>
                <a:schemeClr val="tx2"/>
              </a:solidFill>
            </a:endParaRP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028950" y="6356350"/>
            <a:ext cx="3086100" cy="365125"/>
          </a:xfrm>
        </p:spPr>
        <p:txBody>
          <a:bodyPr vert="horz" lIns="91440" tIns="45720" rIns="91440" bIns="45720" rtlCol="0">
            <a:normAutofit/>
          </a:bodyPr>
          <a:lstStyle/>
          <a:p>
            <a:pPr defTabSz="914400">
              <a:spcAft>
                <a:spcPts val="600"/>
              </a:spcAft>
            </a:pPr>
            <a:r>
              <a:rPr lang="en-US" kern="1200">
                <a:latin typeface="+mn-lt"/>
                <a:ea typeface="+mn-ea"/>
                <a:cs typeface="+mn-cs"/>
              </a:rPr>
              <a:t>www.justit.co.uk</a:t>
            </a:r>
          </a:p>
        </p:txBody>
      </p:sp>
    </p:spTree>
    <p:extLst>
      <p:ext uri="{BB962C8B-B14F-4D97-AF65-F5344CB8AC3E}">
        <p14:creationId xmlns:p14="http://schemas.microsoft.com/office/powerpoint/2010/main" val="22669858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Freeform: Shape 4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1754"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Freeform: Shape 5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34896"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296919" y="1646765"/>
            <a:ext cx="2578608" cy="653903"/>
          </a:xfrm>
          <a:solidFill>
            <a:schemeClr val="accent5">
              <a:lumMod val="20000"/>
              <a:lumOff val="80000"/>
            </a:schemeClr>
          </a:solidFill>
        </p:spPr>
        <p:txBody>
          <a:bodyPr vert="horz" lIns="91440" tIns="45720" rIns="91440" bIns="45720" rtlCol="0" anchor="ctr">
            <a:normAutofit/>
          </a:bodyPr>
          <a:lstStyle/>
          <a:p>
            <a:r>
              <a:rPr lang="en-US" sz="2400" b="1" kern="1200">
                <a:solidFill>
                  <a:srgbClr val="00133A"/>
                </a:solidFill>
                <a:latin typeface="+mj-lt"/>
                <a:ea typeface="+mj-ea"/>
                <a:cs typeface="+mj-cs"/>
              </a:rPr>
              <a:t>Programming tools</a:t>
            </a:r>
          </a:p>
        </p:txBody>
      </p:sp>
      <p:sp>
        <p:nvSpPr>
          <p:cNvPr id="54" name="Rectangle 5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919" y="2443480"/>
            <a:ext cx="25374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Content Placeholder 2">
            <a:extLst>
              <a:ext uri="{FF2B5EF4-FFF2-40B4-BE49-F238E27FC236}">
                <a16:creationId xmlns:a16="http://schemas.microsoft.com/office/drawing/2014/main" id="{D14DACBB-A3B5-42C1-94AE-018ABDACC53D}"/>
              </a:ext>
            </a:extLst>
          </p:cNvPr>
          <p:cNvSpPr>
            <a:spLocks noGrp="1"/>
          </p:cNvSpPr>
          <p:nvPr>
            <p:ph idx="1"/>
          </p:nvPr>
        </p:nvSpPr>
        <p:spPr>
          <a:xfrm>
            <a:off x="-211842" y="2574005"/>
            <a:ext cx="3440565" cy="4355401"/>
          </a:xfrm>
        </p:spPr>
        <p:txBody>
          <a:bodyPr anchor="t">
            <a:normAutofit fontScale="92500" lnSpcReduction="10000"/>
          </a:bodyPr>
          <a:lstStyle/>
          <a:p>
            <a:r>
              <a:rPr lang="en-US" sz="1400" b="1"/>
              <a:t>Compilers</a:t>
            </a:r>
          </a:p>
          <a:p>
            <a:pPr lvl="1"/>
            <a:r>
              <a:rPr lang="en-GB" sz="1400"/>
              <a:t>Programs that translate source code from a high-level programming language to a lower-level language (e.g., machine code) to create an executable program</a:t>
            </a:r>
            <a:endParaRPr lang="en-US" sz="1400"/>
          </a:p>
          <a:p>
            <a:pPr lvl="1"/>
            <a:r>
              <a:rPr lang="en-US" sz="1400"/>
              <a:t>Check syntax of source code</a:t>
            </a:r>
          </a:p>
          <a:p>
            <a:pPr lvl="1"/>
            <a:r>
              <a:rPr lang="en-US" sz="1400"/>
              <a:t>Link source code to standard code libraries</a:t>
            </a:r>
          </a:p>
          <a:p>
            <a:pPr lvl="1"/>
            <a:r>
              <a:rPr lang="en-US" sz="1400"/>
              <a:t>Process the entire program on request</a:t>
            </a:r>
          </a:p>
          <a:p>
            <a:pPr lvl="1"/>
            <a:r>
              <a:rPr lang="en-US" sz="1400"/>
              <a:t>Compiled languages include Java, C#, C, C++, Pascal, COBOL, Fortran, Ada</a:t>
            </a:r>
          </a:p>
          <a:p>
            <a:r>
              <a:rPr lang="en-US" sz="1400" b="1"/>
              <a:t>Interpreters</a:t>
            </a:r>
          </a:p>
          <a:p>
            <a:pPr lvl="1"/>
            <a:r>
              <a:rPr lang="en-GB" sz="1400"/>
              <a:t>Programs that directly execute instructions written in a programming or scripting language, without previously compiling them into a machine language program</a:t>
            </a:r>
          </a:p>
          <a:p>
            <a:pPr lvl="1"/>
            <a:r>
              <a:rPr lang="en-GB" sz="1400"/>
              <a:t>Interpreted languages include JavaScript, BASIC, Perl, Python, MATLAB, Ruby</a:t>
            </a:r>
            <a:endParaRPr lang="en-US" sz="1400"/>
          </a:p>
          <a:p>
            <a:endParaRPr lang="en-US" sz="800"/>
          </a:p>
          <a:p>
            <a:pPr lvl="1"/>
            <a:endParaRPr lang="en-US" sz="800"/>
          </a:p>
          <a:p>
            <a:pPr lvl="1"/>
            <a:endParaRPr lang="en-US" sz="800"/>
          </a:p>
          <a:p>
            <a:endParaRPr lang="en-US" sz="800"/>
          </a:p>
          <a:p>
            <a:pPr lvl="1"/>
            <a:endParaRPr lang="en-US" sz="800"/>
          </a:p>
          <a:p>
            <a:endParaRPr lang="en-US" sz="800"/>
          </a:p>
        </p:txBody>
      </p:sp>
      <p:pic>
        <p:nvPicPr>
          <p:cNvPr id="43" name="Picture 2">
            <a:extLst>
              <a:ext uri="{FF2B5EF4-FFF2-40B4-BE49-F238E27FC236}">
                <a16:creationId xmlns:a16="http://schemas.microsoft.com/office/drawing/2014/main" id="{67E0F2FB-392D-4E78-8ADA-C84638BA52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72" t="12011" r="1916" b="7137"/>
          <a:stretch/>
        </p:blipFill>
        <p:spPr bwMode="auto">
          <a:xfrm>
            <a:off x="3491613" y="1305306"/>
            <a:ext cx="5548401" cy="398678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675888" y="6356350"/>
            <a:ext cx="3086100" cy="365125"/>
          </a:xfrm>
        </p:spPr>
        <p:txBody>
          <a:bodyPr vert="horz" lIns="91440" tIns="45720" rIns="91440" bIns="45720" rtlCol="0">
            <a:normAutofit/>
          </a:bodyPr>
          <a:lstStyle/>
          <a:p>
            <a:pPr algn="l" defTabSz="914400">
              <a:spcAft>
                <a:spcPts val="600"/>
              </a:spcAft>
            </a:pPr>
            <a:r>
              <a:rPr lang="en-US" sz="1000" kern="1200">
                <a:solidFill>
                  <a:schemeClr val="tx1">
                    <a:lumMod val="50000"/>
                    <a:lumOff val="50000"/>
                  </a:schemeClr>
                </a:solidFill>
                <a:latin typeface="+mn-lt"/>
                <a:ea typeface="+mn-ea"/>
                <a:cs typeface="+mn-cs"/>
              </a:rPr>
              <a:t>www.justit.co.uk</a:t>
            </a:r>
          </a:p>
        </p:txBody>
      </p:sp>
    </p:spTree>
    <p:extLst>
      <p:ext uri="{BB962C8B-B14F-4D97-AF65-F5344CB8AC3E}">
        <p14:creationId xmlns:p14="http://schemas.microsoft.com/office/powerpoint/2010/main" val="16491220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7">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1754"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34896"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278320" y="1161288"/>
            <a:ext cx="2578608" cy="1239012"/>
          </a:xfrm>
        </p:spPr>
        <p:txBody>
          <a:bodyPr vert="horz" lIns="91440" tIns="45720" rIns="91440" bIns="45720" rtlCol="0" anchor="ctr">
            <a:normAutofit/>
          </a:bodyPr>
          <a:lstStyle/>
          <a:p>
            <a:r>
              <a:rPr lang="en-US" sz="2400" b="1" kern="1200">
                <a:latin typeface="+mj-lt"/>
                <a:ea typeface="+mj-ea"/>
                <a:cs typeface="+mj-cs"/>
              </a:rPr>
              <a:t>Programming tools</a:t>
            </a:r>
          </a:p>
        </p:txBody>
      </p:sp>
      <p:sp>
        <p:nvSpPr>
          <p:cNvPr id="42" name="Rectangle 41">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4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919" y="2443480"/>
            <a:ext cx="25374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Content Placeholder 2">
            <a:extLst>
              <a:ext uri="{FF2B5EF4-FFF2-40B4-BE49-F238E27FC236}">
                <a16:creationId xmlns:a16="http://schemas.microsoft.com/office/drawing/2014/main" id="{84548E8C-C30F-4E34-A73C-7BA4824F323D}"/>
              </a:ext>
            </a:extLst>
          </p:cNvPr>
          <p:cNvSpPr>
            <a:spLocks noGrp="1"/>
          </p:cNvSpPr>
          <p:nvPr>
            <p:ph idx="1"/>
          </p:nvPr>
        </p:nvSpPr>
        <p:spPr>
          <a:xfrm>
            <a:off x="-238122" y="2557744"/>
            <a:ext cx="4108320" cy="4333433"/>
          </a:xfrm>
          <a:solidFill>
            <a:schemeClr val="accent5">
              <a:lumMod val="20000"/>
              <a:lumOff val="80000"/>
            </a:schemeClr>
          </a:solidFill>
        </p:spPr>
        <p:txBody>
          <a:bodyPr anchor="t">
            <a:normAutofit fontScale="92500"/>
          </a:bodyPr>
          <a:lstStyle/>
          <a:p>
            <a:r>
              <a:rPr lang="en-US" sz="1400" b="1">
                <a:solidFill>
                  <a:srgbClr val="00133A"/>
                </a:solidFill>
              </a:rPr>
              <a:t>Debuggers</a:t>
            </a:r>
          </a:p>
          <a:p>
            <a:pPr lvl="1"/>
            <a:r>
              <a:rPr lang="en-US" sz="1400" b="1">
                <a:solidFill>
                  <a:srgbClr val="00133A"/>
                </a:solidFill>
              </a:rPr>
              <a:t>Programs that help to test and find and solve errors in other programs</a:t>
            </a:r>
          </a:p>
          <a:p>
            <a:pPr lvl="1"/>
            <a:r>
              <a:rPr lang="en-US" sz="1400" b="1">
                <a:solidFill>
                  <a:srgbClr val="00133A"/>
                </a:solidFill>
              </a:rPr>
              <a:t>Often part of an IDE (Integrated Development Environment)</a:t>
            </a:r>
          </a:p>
          <a:p>
            <a:pPr lvl="1"/>
            <a:r>
              <a:rPr lang="en-US" sz="1400" b="1">
                <a:solidFill>
                  <a:srgbClr val="00133A"/>
                </a:solidFill>
              </a:rPr>
              <a:t>Functions include:</a:t>
            </a:r>
          </a:p>
          <a:p>
            <a:pPr lvl="2"/>
            <a:r>
              <a:rPr lang="en-US" sz="1400" b="1">
                <a:solidFill>
                  <a:srgbClr val="00133A"/>
                </a:solidFill>
              </a:rPr>
              <a:t>Breaking – developer sets breakpoints - locations in code where execution will stop</a:t>
            </a:r>
          </a:p>
          <a:p>
            <a:pPr lvl="2"/>
            <a:r>
              <a:rPr lang="en-US" sz="1400" b="1">
                <a:solidFill>
                  <a:srgbClr val="00133A"/>
                </a:solidFill>
              </a:rPr>
              <a:t>Single-stepping – going through code one line at a time</a:t>
            </a:r>
          </a:p>
          <a:p>
            <a:pPr lvl="2"/>
            <a:r>
              <a:rPr lang="en-US" sz="1400" b="1">
                <a:solidFill>
                  <a:srgbClr val="00133A"/>
                </a:solidFill>
              </a:rPr>
              <a:t>Tracking values of variables</a:t>
            </a:r>
          </a:p>
          <a:p>
            <a:pPr lvl="1"/>
            <a:r>
              <a:rPr lang="en-US" sz="1400" b="1">
                <a:solidFill>
                  <a:srgbClr val="00133A"/>
                </a:solidFill>
              </a:rPr>
              <a:t>Some debuggers offer:</a:t>
            </a:r>
          </a:p>
          <a:p>
            <a:pPr lvl="2"/>
            <a:r>
              <a:rPr lang="en-US" sz="1400" b="1">
                <a:solidFill>
                  <a:srgbClr val="00133A"/>
                </a:solidFill>
              </a:rPr>
              <a:t>Performance analysis</a:t>
            </a:r>
          </a:p>
          <a:p>
            <a:pPr lvl="2"/>
            <a:r>
              <a:rPr lang="en-US" sz="1400" b="1">
                <a:solidFill>
                  <a:srgbClr val="00133A"/>
                </a:solidFill>
              </a:rPr>
              <a:t>Modification of programs while running</a:t>
            </a:r>
          </a:p>
          <a:p>
            <a:pPr lvl="2"/>
            <a:r>
              <a:rPr lang="en-US" sz="1400" b="1">
                <a:solidFill>
                  <a:srgbClr val="00133A"/>
                </a:solidFill>
              </a:rPr>
              <a:t>Skipping problematic sections of code</a:t>
            </a:r>
          </a:p>
          <a:p>
            <a:pPr lvl="2"/>
            <a:r>
              <a:rPr lang="en-US" sz="1400" b="1">
                <a:solidFill>
                  <a:srgbClr val="00133A"/>
                </a:solidFill>
              </a:rPr>
              <a:t>Reverse debugging – stepping a program’s execution backwards in time</a:t>
            </a:r>
          </a:p>
          <a:p>
            <a:pPr lvl="1"/>
            <a:endParaRPr lang="en-US" sz="900">
              <a:solidFill>
                <a:srgbClr val="00133A"/>
              </a:solidFill>
            </a:endParaRPr>
          </a:p>
          <a:p>
            <a:pPr lvl="1"/>
            <a:endParaRPr lang="en-US" sz="900">
              <a:solidFill>
                <a:srgbClr val="00133A"/>
              </a:solidFill>
            </a:endParaRPr>
          </a:p>
          <a:p>
            <a:pPr lvl="1"/>
            <a:endParaRPr lang="en-US" sz="900">
              <a:solidFill>
                <a:srgbClr val="00133A"/>
              </a:solidFill>
            </a:endParaRPr>
          </a:p>
          <a:p>
            <a:endParaRPr lang="en-US" sz="900">
              <a:solidFill>
                <a:srgbClr val="00133A"/>
              </a:solidFill>
            </a:endParaRPr>
          </a:p>
          <a:p>
            <a:pPr lvl="1"/>
            <a:endParaRPr lang="en-US" sz="900">
              <a:solidFill>
                <a:srgbClr val="00133A"/>
              </a:solidFill>
            </a:endParaRPr>
          </a:p>
          <a:p>
            <a:endParaRPr lang="en-US" sz="900">
              <a:solidFill>
                <a:srgbClr val="00133A"/>
              </a:solidFill>
            </a:endParaRPr>
          </a:p>
        </p:txBody>
      </p:sp>
      <p:pic>
        <p:nvPicPr>
          <p:cNvPr id="28" name="Picture 2" descr="http://www.eclipse.org/jetty/documentation/9.3.x/images/debug-eclipse-3.png">
            <a:extLst>
              <a:ext uri="{FF2B5EF4-FFF2-40B4-BE49-F238E27FC236}">
                <a16:creationId xmlns:a16="http://schemas.microsoft.com/office/drawing/2014/main" id="{4A4D76BA-104C-463B-BD57-9904A2C5DC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870198" y="1294675"/>
            <a:ext cx="5191506" cy="369894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4518279" y="6463066"/>
            <a:ext cx="3086100" cy="365125"/>
          </a:xfrm>
        </p:spPr>
        <p:txBody>
          <a:bodyPr vert="horz" lIns="91440" tIns="45720" rIns="91440" bIns="45720" rtlCol="0">
            <a:normAutofit/>
          </a:bodyPr>
          <a:lstStyle/>
          <a:p>
            <a:pPr algn="l" defTabSz="914400">
              <a:spcAft>
                <a:spcPts val="600"/>
              </a:spcAft>
            </a:pPr>
            <a:r>
              <a:rPr lang="en-US" sz="1000" kern="1200">
                <a:solidFill>
                  <a:schemeClr val="tx1">
                    <a:lumMod val="50000"/>
                    <a:lumOff val="50000"/>
                  </a:schemeClr>
                </a:solidFill>
                <a:latin typeface="+mn-lt"/>
                <a:ea typeface="+mn-ea"/>
                <a:cs typeface="+mn-cs"/>
              </a:rPr>
              <a:t>www.justit.co.uk</a:t>
            </a:r>
          </a:p>
        </p:txBody>
      </p:sp>
    </p:spTree>
    <p:extLst>
      <p:ext uri="{BB962C8B-B14F-4D97-AF65-F5344CB8AC3E}">
        <p14:creationId xmlns:p14="http://schemas.microsoft.com/office/powerpoint/2010/main" val="24176238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2326" y="411480"/>
            <a:ext cx="3220974" cy="1106424"/>
          </a:xfrm>
          <a:solidFill>
            <a:schemeClr val="accent5">
              <a:lumMod val="20000"/>
              <a:lumOff val="80000"/>
            </a:schemeClr>
          </a:solidFill>
        </p:spPr>
        <p:txBody>
          <a:bodyPr vert="horz" lIns="91440" tIns="45720" rIns="91440" bIns="45720" rtlCol="0" anchor="ctr">
            <a:normAutofit/>
          </a:bodyPr>
          <a:lstStyle/>
          <a:p>
            <a:r>
              <a:rPr lang="en-US" sz="3100" b="1" kern="1200">
                <a:solidFill>
                  <a:srgbClr val="00133A"/>
                </a:solidFill>
                <a:latin typeface="+mj-lt"/>
                <a:ea typeface="+mj-ea"/>
                <a:cs typeface="+mj-cs"/>
              </a:rPr>
              <a:t>Programming tools</a:t>
            </a:r>
          </a:p>
        </p:txBody>
      </p:sp>
      <p:sp>
        <p:nvSpPr>
          <p:cNvPr id="39" name="Rectangle 38">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2" name="Picture 2" descr="https://www.jetbrains.com/help/img/idea/2017.2/uid_interface.gif">
            <a:extLst>
              <a:ext uri="{FF2B5EF4-FFF2-40B4-BE49-F238E27FC236}">
                <a16:creationId xmlns:a16="http://schemas.microsoft.com/office/drawing/2014/main" id="{DA976747-5098-4A3E-9D2F-E497E23C3E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2326" y="2265443"/>
            <a:ext cx="5026914" cy="3424394"/>
          </a:xfrm>
          <a:prstGeom prst="rect">
            <a:avLst/>
          </a:prstGeom>
          <a:noFill/>
          <a:extLst>
            <a:ext uri="{909E8E84-426E-40DD-AFC4-6F175D3DCCD1}">
              <a14:hiddenFill xmlns:a14="http://schemas.microsoft.com/office/drawing/2010/main">
                <a:solidFill>
                  <a:srgbClr val="FFFFFF"/>
                </a:solidFill>
              </a14:hiddenFill>
            </a:ext>
          </a:extLst>
        </p:spPr>
      </p:pic>
      <p:sp useBgFill="1">
        <p:nvSpPr>
          <p:cNvPr id="41" name="Rectangle 40">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7850" y="1721922"/>
            <a:ext cx="3163824"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Content Placeholder 2">
            <a:extLst>
              <a:ext uri="{FF2B5EF4-FFF2-40B4-BE49-F238E27FC236}">
                <a16:creationId xmlns:a16="http://schemas.microsoft.com/office/drawing/2014/main" id="{B45EB8DB-A841-447F-BFEA-D9863874F951}"/>
              </a:ext>
            </a:extLst>
          </p:cNvPr>
          <p:cNvSpPr txBox="1">
            <a:spLocks/>
          </p:cNvSpPr>
          <p:nvPr/>
        </p:nvSpPr>
        <p:spPr>
          <a:xfrm>
            <a:off x="5109210" y="1996897"/>
            <a:ext cx="3554730" cy="472457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GUI designers</a:t>
            </a:r>
          </a:p>
          <a:p>
            <a:pPr lvl="1"/>
            <a:r>
              <a:rPr lang="en-US" sz="1800" b="1"/>
              <a:t>Software development tools that simplify the creation of GUIs by allowing the designer to arrange graphical control elements (often called widgets) using a drag-and-drop WYSIWYG editor</a:t>
            </a:r>
          </a:p>
          <a:p>
            <a:pPr lvl="1"/>
            <a:r>
              <a:rPr lang="en-US" sz="1800" b="1"/>
              <a:t>Some produce usable code</a:t>
            </a:r>
          </a:p>
          <a:p>
            <a:pPr lvl="1"/>
            <a:r>
              <a:rPr lang="en-US" sz="1800" b="1"/>
              <a:t>Save effort compared to specifying layout in code without visual feedback</a:t>
            </a:r>
          </a:p>
          <a:p>
            <a:pPr lvl="1"/>
            <a:r>
              <a:rPr lang="en-US" sz="1800" b="1"/>
              <a:t>Can be used for prototyping</a:t>
            </a:r>
          </a:p>
          <a:p>
            <a:pPr lvl="1"/>
            <a:r>
              <a:rPr lang="en-US" sz="1800" b="1"/>
              <a:t>Often included in IDEs, such as IntelliJ, Eclipse and NetBeans</a:t>
            </a:r>
          </a:p>
          <a:p>
            <a:pPr lvl="1"/>
            <a:endParaRPr lang="en-US" sz="1200"/>
          </a:p>
          <a:p>
            <a:pPr lvl="1"/>
            <a:endParaRPr lang="en-US" sz="1200"/>
          </a:p>
          <a:p>
            <a:endParaRPr lang="en-US" sz="1200"/>
          </a:p>
          <a:p>
            <a:pPr lvl="1"/>
            <a:endParaRPr lang="en-US" sz="1200"/>
          </a:p>
          <a:p>
            <a:endParaRPr lang="en-US" sz="1200"/>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pPr>
            <a:r>
              <a:rPr lang="en-US" sz="1000" kern="1200">
                <a:solidFill>
                  <a:schemeClr val="tx1">
                    <a:lumMod val="50000"/>
                    <a:lumOff val="50000"/>
                  </a:schemeClr>
                </a:solidFill>
                <a:latin typeface="+mn-lt"/>
                <a:ea typeface="+mn-ea"/>
                <a:cs typeface="+mn-cs"/>
              </a:rPr>
              <a:t>www.justit.co.uk</a:t>
            </a:r>
          </a:p>
        </p:txBody>
      </p:sp>
    </p:spTree>
    <p:extLst>
      <p:ext uri="{BB962C8B-B14F-4D97-AF65-F5344CB8AC3E}">
        <p14:creationId xmlns:p14="http://schemas.microsoft.com/office/powerpoint/2010/main" val="21977603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vert="horz" lIns="91440" tIns="45720" rIns="91440" bIns="45720" rtlCol="0">
            <a:normAutofit/>
          </a:bodyPr>
          <a:lstStyle/>
          <a:p>
            <a:r>
              <a:rPr lang="en-US" b="1">
                <a:solidFill>
                  <a:srgbClr val="FFFFFF"/>
                </a:solidFill>
              </a:rPr>
              <a:t>Peer reviews</a:t>
            </a:r>
            <a:endParaRPr lang="en-US" b="1" kern="1200">
              <a:solidFill>
                <a:srgbClr val="FFFFFF"/>
              </a:solidFill>
              <a:latin typeface="+mj-lt"/>
              <a:ea typeface="+mj-ea"/>
              <a:cs typeface="+mj-cs"/>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8C83347E-60A2-40AF-A57B-C34E1F26A1E9}"/>
              </a:ext>
            </a:extLst>
          </p:cNvPr>
          <p:cNvSpPr>
            <a:spLocks noGrp="1"/>
          </p:cNvSpPr>
          <p:nvPr>
            <p:ph idx="1"/>
          </p:nvPr>
        </p:nvSpPr>
        <p:spPr>
          <a:xfrm>
            <a:off x="2809700" y="658653"/>
            <a:ext cx="5915676" cy="5722144"/>
          </a:xfrm>
        </p:spPr>
        <p:txBody>
          <a:bodyPr anchor="ctr">
            <a:normAutofit lnSpcReduction="10000"/>
          </a:bodyPr>
          <a:lstStyle/>
          <a:p>
            <a:r>
              <a:rPr lang="en-US" sz="1800" b="1" i="1"/>
              <a:t>Peer reviews</a:t>
            </a:r>
          </a:p>
          <a:p>
            <a:pPr lvl="1"/>
            <a:r>
              <a:rPr lang="en-GB" sz="1800" b="1"/>
              <a:t>A type of software review in which a work product (document, code, or other) is examined by its author and one or more colleagues, in order to evaluate its technical content and quality</a:t>
            </a:r>
            <a:endParaRPr lang="en-US" sz="1800" b="1"/>
          </a:p>
          <a:p>
            <a:pPr lvl="1"/>
            <a:r>
              <a:rPr lang="en-US" sz="1800" b="1"/>
              <a:t>Purpose is </a:t>
            </a:r>
            <a:r>
              <a:rPr lang="en-GB" sz="1800" b="1"/>
              <a:t>to provide "a disciplined engineering practice for detecting and correcting defects in software artefacts, and preventing their leakage into field operations" (source: Capability Maturity Model)</a:t>
            </a:r>
            <a:endParaRPr lang="en-US" sz="1800" b="1"/>
          </a:p>
          <a:p>
            <a:pPr lvl="1"/>
            <a:r>
              <a:rPr lang="en-US" sz="1800" b="1" u="sng"/>
              <a:t>Benefits</a:t>
            </a:r>
          </a:p>
          <a:p>
            <a:pPr lvl="2"/>
            <a:r>
              <a:rPr lang="en-GB" sz="1800" b="1"/>
              <a:t>Favourable return on investment for software inspections: savings exceeds costs by 4 to 1 (source: National Software Quality Experiment)</a:t>
            </a:r>
          </a:p>
          <a:p>
            <a:pPr lvl="2"/>
            <a:r>
              <a:rPr lang="en-GB" sz="1800" b="1"/>
              <a:t>Savings are greater, when bugs are fixed earlier in the lifecycle, e.g. requirements or design stages</a:t>
            </a:r>
            <a:endParaRPr lang="en-US" sz="1800" b="1"/>
          </a:p>
          <a:p>
            <a:pPr lvl="1"/>
            <a:r>
              <a:rPr lang="en-US" sz="1800" b="1"/>
              <a:t>Can be formal or informal</a:t>
            </a:r>
          </a:p>
          <a:p>
            <a:pPr lvl="1"/>
            <a:r>
              <a:rPr lang="en-US" sz="1800" b="1"/>
              <a:t>Formal types of peer review (with IEEE definitions, including metrics) include:</a:t>
            </a:r>
          </a:p>
          <a:p>
            <a:pPr lvl="2"/>
            <a:r>
              <a:rPr lang="en-US" sz="1800" b="1"/>
              <a:t>Walkthroughs</a:t>
            </a:r>
          </a:p>
          <a:p>
            <a:pPr lvl="2"/>
            <a:r>
              <a:rPr lang="en-US" sz="1800" b="1"/>
              <a:t>Technical peer reviews</a:t>
            </a:r>
          </a:p>
          <a:p>
            <a:pPr lvl="2"/>
            <a:r>
              <a:rPr lang="en-US" sz="1800" b="1"/>
              <a:t>Software inspections</a:t>
            </a:r>
          </a:p>
          <a:p>
            <a:pPr lvl="1"/>
            <a:endParaRPr lang="en-US" sz="1100"/>
          </a:p>
          <a:p>
            <a:endParaRPr lang="en-US" sz="1100"/>
          </a:p>
          <a:p>
            <a:pPr lvl="1"/>
            <a:endParaRPr lang="en-US" sz="1100"/>
          </a:p>
          <a:p>
            <a:endParaRPr lang="en-US" sz="1100"/>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028950" y="6356350"/>
            <a:ext cx="3938380" cy="365125"/>
          </a:xfrm>
        </p:spPr>
        <p:txBody>
          <a:bodyPr vert="horz" lIns="91440" tIns="45720" rIns="91440" bIns="45720" rtlCol="0">
            <a:normAutofit/>
          </a:bodyPr>
          <a:lstStyle/>
          <a:p>
            <a:pPr defTabSz="914400">
              <a:spcAft>
                <a:spcPts val="600"/>
              </a:spcAft>
            </a:pPr>
            <a:r>
              <a:rPr lang="en-US" kern="1200">
                <a:latin typeface="+mn-lt"/>
                <a:ea typeface="+mn-ea"/>
                <a:cs typeface="+mn-cs"/>
              </a:rPr>
              <a:t>www.justit.co.uk</a:t>
            </a:r>
          </a:p>
        </p:txBody>
      </p:sp>
    </p:spTree>
    <p:extLst>
      <p:ext uri="{BB962C8B-B14F-4D97-AF65-F5344CB8AC3E}">
        <p14:creationId xmlns:p14="http://schemas.microsoft.com/office/powerpoint/2010/main" val="4752063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02461" y="177799"/>
            <a:ext cx="3630007" cy="1006475"/>
          </a:xfrm>
        </p:spPr>
        <p:txBody>
          <a:bodyPr vert="horz" lIns="91440" tIns="45720" rIns="91440" bIns="45720" rtlCol="0">
            <a:normAutofit/>
          </a:bodyPr>
          <a:lstStyle/>
          <a:p>
            <a:r>
              <a:rPr lang="en-US" b="1">
                <a:solidFill>
                  <a:srgbClr val="FFC000"/>
                </a:solidFill>
              </a:rPr>
              <a:t>Retrospectives</a:t>
            </a:r>
            <a:endParaRPr lang="en-US" b="1" kern="1200">
              <a:solidFill>
                <a:srgbClr val="FFC000"/>
              </a:solidFill>
              <a:latin typeface="+mj-lt"/>
              <a:ea typeface="+mj-ea"/>
              <a:cs typeface="+mj-cs"/>
            </a:endParaRPr>
          </a:p>
        </p:txBody>
      </p:sp>
      <p:pic>
        <p:nvPicPr>
          <p:cNvPr id="13" name="Picture 12" descr="Hands-on top of each other">
            <a:extLst>
              <a:ext uri="{FF2B5EF4-FFF2-40B4-BE49-F238E27FC236}">
                <a16:creationId xmlns:a16="http://schemas.microsoft.com/office/drawing/2014/main" id="{EE24EB2D-64F2-4755-B1D7-F1A32C831943}"/>
              </a:ext>
            </a:extLst>
          </p:cNvPr>
          <p:cNvPicPr>
            <a:picLocks noChangeAspect="1"/>
          </p:cNvPicPr>
          <p:nvPr/>
        </p:nvPicPr>
        <p:blipFill rotWithShape="1">
          <a:blip r:embed="rId2"/>
          <a:srcRect l="57490" r="13245" b="1"/>
          <a:stretch/>
        </p:blipFill>
        <p:spPr>
          <a:xfrm>
            <a:off x="20" y="10"/>
            <a:ext cx="45874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1" name="Content Placeholder 2">
            <a:extLst>
              <a:ext uri="{FF2B5EF4-FFF2-40B4-BE49-F238E27FC236}">
                <a16:creationId xmlns:a16="http://schemas.microsoft.com/office/drawing/2014/main" id="{7BF2A448-A962-41B6-833B-DD679F279E86}"/>
              </a:ext>
            </a:extLst>
          </p:cNvPr>
          <p:cNvSpPr>
            <a:spLocks noGrp="1"/>
          </p:cNvSpPr>
          <p:nvPr>
            <p:ph idx="1"/>
          </p:nvPr>
        </p:nvSpPr>
        <p:spPr>
          <a:xfrm>
            <a:off x="4350854" y="1227456"/>
            <a:ext cx="4587405" cy="5452745"/>
          </a:xfrm>
        </p:spPr>
        <p:txBody>
          <a:bodyPr>
            <a:normAutofit lnSpcReduction="10000"/>
          </a:bodyPr>
          <a:lstStyle/>
          <a:p>
            <a:r>
              <a:rPr lang="en-US" sz="1600" b="1"/>
              <a:t>Retrospectives</a:t>
            </a:r>
          </a:p>
          <a:p>
            <a:pPr lvl="1"/>
            <a:r>
              <a:rPr lang="en-US" sz="1600" b="1"/>
              <a:t>From Agile approach</a:t>
            </a:r>
          </a:p>
          <a:p>
            <a:pPr lvl="2"/>
            <a:r>
              <a:rPr lang="en-US" sz="1600" b="1"/>
              <a:t>Take place at the end of each iteration</a:t>
            </a:r>
          </a:p>
          <a:p>
            <a:pPr lvl="2"/>
            <a:r>
              <a:rPr lang="en-US" sz="1600" b="1"/>
              <a:t>Key part of Agile – continuous improvement is an Agile principle</a:t>
            </a:r>
          </a:p>
          <a:p>
            <a:pPr lvl="1"/>
            <a:r>
              <a:rPr lang="en-US" sz="1600" b="1" u="sng"/>
              <a:t>Team reflects together on what went well, what could have gone better and actions for improvement</a:t>
            </a:r>
          </a:p>
          <a:p>
            <a:pPr lvl="1"/>
            <a:r>
              <a:rPr lang="en-US" sz="1600" b="1"/>
              <a:t>Purpose is to improve the effectiveness of the development team in the future</a:t>
            </a:r>
          </a:p>
          <a:p>
            <a:pPr lvl="1"/>
            <a:r>
              <a:rPr lang="en-US" sz="1600" b="1"/>
              <a:t>Honesty and trust is important – the purpose is learning and improvement, not criticism</a:t>
            </a:r>
          </a:p>
          <a:p>
            <a:pPr lvl="1"/>
            <a:r>
              <a:rPr lang="en-US" sz="1600" b="1"/>
              <a:t>Benefits</a:t>
            </a:r>
          </a:p>
          <a:p>
            <a:pPr lvl="2"/>
            <a:r>
              <a:rPr lang="en-US" sz="1600" b="1"/>
              <a:t>Allow teams to make small improvements regularly in a controlled and immediate manner</a:t>
            </a:r>
          </a:p>
          <a:p>
            <a:pPr lvl="2"/>
            <a:r>
              <a:rPr lang="en-US" sz="1600" b="1"/>
              <a:t>Empowers the team and reduces resistance to change</a:t>
            </a:r>
          </a:p>
          <a:p>
            <a:pPr lvl="2"/>
            <a:r>
              <a:rPr lang="en-US" sz="1600" b="1"/>
              <a:t>Agile tends to produce higher quality software at lower risk of failure than other approaches</a:t>
            </a:r>
          </a:p>
          <a:p>
            <a:pPr lvl="1"/>
            <a:endParaRPr lang="en-US" sz="1600"/>
          </a:p>
          <a:p>
            <a:pPr lvl="1"/>
            <a:endParaRPr lang="en-US" sz="1600"/>
          </a:p>
          <a:p>
            <a:endParaRPr lang="en-US" sz="1600"/>
          </a:p>
          <a:p>
            <a:pPr lvl="1"/>
            <a:endParaRPr lang="en-US" sz="1600"/>
          </a:p>
          <a:p>
            <a:endParaRPr lang="en-US" sz="1600"/>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028950" y="6356350"/>
            <a:ext cx="3086100" cy="365125"/>
          </a:xfrm>
        </p:spPr>
        <p:txBody>
          <a:bodyPr vert="horz" lIns="91440" tIns="45720" rIns="91440" bIns="45720" rtlCol="0">
            <a:normAutofit/>
          </a:bodyPr>
          <a:lstStyle/>
          <a:p>
            <a:pPr defTabSz="914400">
              <a:spcAft>
                <a:spcPts val="600"/>
              </a:spcAft>
            </a:pPr>
            <a:r>
              <a:rPr lang="en-US" kern="1200">
                <a:latin typeface="+mn-lt"/>
                <a:ea typeface="+mn-ea"/>
                <a:cs typeface="+mn-cs"/>
              </a:rPr>
              <a:t>www.justit.co.uk</a:t>
            </a:r>
          </a:p>
        </p:txBody>
      </p:sp>
    </p:spTree>
    <p:extLst>
      <p:ext uri="{BB962C8B-B14F-4D97-AF65-F5344CB8AC3E}">
        <p14:creationId xmlns:p14="http://schemas.microsoft.com/office/powerpoint/2010/main" val="15321623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322" y="15974"/>
            <a:ext cx="3433370" cy="5531185"/>
          </a:xfrm>
          <a:noFill/>
        </p:spPr>
        <p:txBody>
          <a:bodyPr vert="horz" lIns="91440" tIns="45720" rIns="91440" bIns="45720" rtlCol="0" anchor="t">
            <a:normAutofit/>
          </a:bodyPr>
          <a:lstStyle/>
          <a:p>
            <a:r>
              <a:rPr lang="en-US" sz="4200" kern="1200">
                <a:solidFill>
                  <a:schemeClr val="bg1"/>
                </a:solidFill>
                <a:latin typeface="+mj-lt"/>
                <a:ea typeface="+mj-ea"/>
                <a:cs typeface="+mj-cs"/>
              </a:rPr>
              <a:t>SDLC</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473202" y="6308832"/>
            <a:ext cx="6240541" cy="548640"/>
          </a:xfrm>
        </p:spPr>
        <p:txBody>
          <a:bodyPr vert="horz" lIns="91440" tIns="45720" rIns="91440" bIns="45720" rtlCol="0" anchor="ctr">
            <a:normAutofit/>
          </a:bodyPr>
          <a:lstStyle/>
          <a:p>
            <a:pPr algn="just" defTabSz="914400">
              <a:spcAft>
                <a:spcPts val="600"/>
              </a:spcAft>
            </a:pPr>
            <a:r>
              <a:rPr lang="en-US" sz="900" kern="1200">
                <a:solidFill>
                  <a:schemeClr val="bg1"/>
                </a:solidFill>
                <a:latin typeface="+mn-lt"/>
                <a:ea typeface="+mn-ea"/>
                <a:cs typeface="+mn-cs"/>
              </a:rPr>
              <a:t>www.justit.co.uk</a:t>
            </a:r>
          </a:p>
        </p:txBody>
      </p:sp>
      <p:sp>
        <p:nvSpPr>
          <p:cNvPr id="127" name="Oval 126">
            <a:extLst>
              <a:ext uri="{FF2B5EF4-FFF2-40B4-BE49-F238E27FC236}">
                <a16:creationId xmlns:a16="http://schemas.microsoft.com/office/drawing/2014/main" id="{284BAD7B-6E77-4CBF-ACC5-A2965BA27E88}"/>
              </a:ext>
            </a:extLst>
          </p:cNvPr>
          <p:cNvSpPr/>
          <p:nvPr/>
        </p:nvSpPr>
        <p:spPr>
          <a:xfrm>
            <a:off x="898311" y="1235955"/>
            <a:ext cx="5972660" cy="4340791"/>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Rounded Corners 127">
            <a:extLst>
              <a:ext uri="{FF2B5EF4-FFF2-40B4-BE49-F238E27FC236}">
                <a16:creationId xmlns:a16="http://schemas.microsoft.com/office/drawing/2014/main" id="{78BF1829-9FB5-453F-9684-71058DE3227D}"/>
              </a:ext>
            </a:extLst>
          </p:cNvPr>
          <p:cNvSpPr/>
          <p:nvPr/>
        </p:nvSpPr>
        <p:spPr>
          <a:xfrm>
            <a:off x="220061" y="2009021"/>
            <a:ext cx="1675152" cy="6684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TextBox 128">
            <a:extLst>
              <a:ext uri="{FF2B5EF4-FFF2-40B4-BE49-F238E27FC236}">
                <a16:creationId xmlns:a16="http://schemas.microsoft.com/office/drawing/2014/main" id="{F74DE807-92C3-49C0-A0BA-3C54D1CC6950}"/>
              </a:ext>
            </a:extLst>
          </p:cNvPr>
          <p:cNvSpPr txBox="1"/>
          <p:nvPr/>
        </p:nvSpPr>
        <p:spPr>
          <a:xfrm>
            <a:off x="240800" y="2159638"/>
            <a:ext cx="1658758" cy="369332"/>
          </a:xfrm>
          <a:prstGeom prst="rect">
            <a:avLst/>
          </a:prstGeom>
          <a:noFill/>
        </p:spPr>
        <p:txBody>
          <a:bodyPr wrap="square" rtlCol="0">
            <a:spAutoFit/>
          </a:bodyPr>
          <a:lstStyle/>
          <a:p>
            <a:r>
              <a:rPr lang="en-GB" b="1">
                <a:solidFill>
                  <a:schemeClr val="bg1"/>
                </a:solidFill>
              </a:rPr>
              <a:t>7</a:t>
            </a:r>
            <a:r>
              <a:rPr lang="en-GB">
                <a:solidFill>
                  <a:schemeClr val="bg1"/>
                </a:solidFill>
              </a:rPr>
              <a:t>. Maintenance</a:t>
            </a:r>
          </a:p>
        </p:txBody>
      </p:sp>
      <p:sp>
        <p:nvSpPr>
          <p:cNvPr id="130" name="Rectangle: Rounded Corners 129">
            <a:extLst>
              <a:ext uri="{FF2B5EF4-FFF2-40B4-BE49-F238E27FC236}">
                <a16:creationId xmlns:a16="http://schemas.microsoft.com/office/drawing/2014/main" id="{74759220-3242-4BE7-B735-71C6A6486CF5}"/>
              </a:ext>
            </a:extLst>
          </p:cNvPr>
          <p:cNvSpPr/>
          <p:nvPr/>
        </p:nvSpPr>
        <p:spPr>
          <a:xfrm>
            <a:off x="2984754" y="861633"/>
            <a:ext cx="1675152" cy="66842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Rounded Corners 130">
            <a:extLst>
              <a:ext uri="{FF2B5EF4-FFF2-40B4-BE49-F238E27FC236}">
                <a16:creationId xmlns:a16="http://schemas.microsoft.com/office/drawing/2014/main" id="{D4539066-2BA4-4F45-8D33-ECD8CCAF7997}"/>
              </a:ext>
            </a:extLst>
          </p:cNvPr>
          <p:cNvSpPr/>
          <p:nvPr/>
        </p:nvSpPr>
        <p:spPr>
          <a:xfrm>
            <a:off x="6015195" y="2014905"/>
            <a:ext cx="1675152" cy="668422"/>
          </a:xfrm>
          <a:prstGeom prst="round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TextBox 131">
            <a:extLst>
              <a:ext uri="{FF2B5EF4-FFF2-40B4-BE49-F238E27FC236}">
                <a16:creationId xmlns:a16="http://schemas.microsoft.com/office/drawing/2014/main" id="{BE1EB095-FD91-48B2-B8D9-C477ECCD662D}"/>
              </a:ext>
            </a:extLst>
          </p:cNvPr>
          <p:cNvSpPr txBox="1"/>
          <p:nvPr/>
        </p:nvSpPr>
        <p:spPr>
          <a:xfrm>
            <a:off x="6012160" y="2062589"/>
            <a:ext cx="1993912" cy="646331"/>
          </a:xfrm>
          <a:prstGeom prst="rect">
            <a:avLst/>
          </a:prstGeom>
          <a:noFill/>
          <a:ln>
            <a:noFill/>
          </a:ln>
        </p:spPr>
        <p:txBody>
          <a:bodyPr wrap="square" rtlCol="0">
            <a:spAutoFit/>
          </a:bodyPr>
          <a:lstStyle/>
          <a:p>
            <a:r>
              <a:rPr lang="en-GB" b="1">
                <a:solidFill>
                  <a:schemeClr val="bg1"/>
                </a:solidFill>
              </a:rPr>
              <a:t>2</a:t>
            </a:r>
            <a:r>
              <a:rPr lang="en-GB">
                <a:solidFill>
                  <a:schemeClr val="bg1"/>
                </a:solidFill>
              </a:rPr>
              <a:t>. Requirements Analysis</a:t>
            </a:r>
          </a:p>
        </p:txBody>
      </p:sp>
      <p:sp>
        <p:nvSpPr>
          <p:cNvPr id="133" name="TextBox 132">
            <a:extLst>
              <a:ext uri="{FF2B5EF4-FFF2-40B4-BE49-F238E27FC236}">
                <a16:creationId xmlns:a16="http://schemas.microsoft.com/office/drawing/2014/main" id="{D0C3DB5C-7953-4D23-B92E-2B09AD9D5FB6}"/>
              </a:ext>
            </a:extLst>
          </p:cNvPr>
          <p:cNvSpPr txBox="1"/>
          <p:nvPr/>
        </p:nvSpPr>
        <p:spPr>
          <a:xfrm>
            <a:off x="3039194" y="899927"/>
            <a:ext cx="1788489" cy="646331"/>
          </a:xfrm>
          <a:prstGeom prst="rect">
            <a:avLst/>
          </a:prstGeom>
          <a:noFill/>
        </p:spPr>
        <p:txBody>
          <a:bodyPr wrap="square" rtlCol="0">
            <a:spAutoFit/>
          </a:bodyPr>
          <a:lstStyle/>
          <a:p>
            <a:r>
              <a:rPr lang="en-GB" b="1">
                <a:solidFill>
                  <a:schemeClr val="bg1"/>
                </a:solidFill>
              </a:rPr>
              <a:t>1</a:t>
            </a:r>
            <a:r>
              <a:rPr lang="en-GB">
                <a:solidFill>
                  <a:schemeClr val="bg1"/>
                </a:solidFill>
              </a:rPr>
              <a:t>. Feasibility Study</a:t>
            </a:r>
          </a:p>
        </p:txBody>
      </p:sp>
      <p:sp>
        <p:nvSpPr>
          <p:cNvPr id="136" name="Rectangle: Rounded Corners 135">
            <a:extLst>
              <a:ext uri="{FF2B5EF4-FFF2-40B4-BE49-F238E27FC236}">
                <a16:creationId xmlns:a16="http://schemas.microsoft.com/office/drawing/2014/main" id="{B4204940-AFCD-4C7B-AA13-B167558B4151}"/>
              </a:ext>
            </a:extLst>
          </p:cNvPr>
          <p:cNvSpPr/>
          <p:nvPr/>
        </p:nvSpPr>
        <p:spPr>
          <a:xfrm>
            <a:off x="5707045" y="3690599"/>
            <a:ext cx="1675152" cy="668422"/>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TextBox 136">
            <a:extLst>
              <a:ext uri="{FF2B5EF4-FFF2-40B4-BE49-F238E27FC236}">
                <a16:creationId xmlns:a16="http://schemas.microsoft.com/office/drawing/2014/main" id="{C20D58A7-4892-45A5-89FC-00500121B9C3}"/>
              </a:ext>
            </a:extLst>
          </p:cNvPr>
          <p:cNvSpPr txBox="1"/>
          <p:nvPr/>
        </p:nvSpPr>
        <p:spPr>
          <a:xfrm>
            <a:off x="5816904" y="3840144"/>
            <a:ext cx="1340604" cy="369332"/>
          </a:xfrm>
          <a:prstGeom prst="rect">
            <a:avLst/>
          </a:prstGeom>
          <a:noFill/>
        </p:spPr>
        <p:txBody>
          <a:bodyPr wrap="square" rtlCol="0">
            <a:spAutoFit/>
          </a:bodyPr>
          <a:lstStyle/>
          <a:p>
            <a:r>
              <a:rPr lang="en-GB" b="1">
                <a:solidFill>
                  <a:schemeClr val="bg1"/>
                </a:solidFill>
              </a:rPr>
              <a:t>3</a:t>
            </a:r>
            <a:r>
              <a:rPr lang="en-GB">
                <a:solidFill>
                  <a:schemeClr val="bg1"/>
                </a:solidFill>
              </a:rPr>
              <a:t>. Design</a:t>
            </a:r>
          </a:p>
        </p:txBody>
      </p:sp>
      <p:sp>
        <p:nvSpPr>
          <p:cNvPr id="139" name="Arrow: Right 138">
            <a:extLst>
              <a:ext uri="{FF2B5EF4-FFF2-40B4-BE49-F238E27FC236}">
                <a16:creationId xmlns:a16="http://schemas.microsoft.com/office/drawing/2014/main" id="{7E19F6FD-0EFD-4A50-ACE1-CEA1C50E4466}"/>
              </a:ext>
            </a:extLst>
          </p:cNvPr>
          <p:cNvSpPr/>
          <p:nvPr/>
        </p:nvSpPr>
        <p:spPr>
          <a:xfrm rot="1907282">
            <a:off x="5474923" y="1481870"/>
            <a:ext cx="611252" cy="494864"/>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Arrow: Right 139">
            <a:extLst>
              <a:ext uri="{FF2B5EF4-FFF2-40B4-BE49-F238E27FC236}">
                <a16:creationId xmlns:a16="http://schemas.microsoft.com/office/drawing/2014/main" id="{ECD66AD5-CC24-47E2-A62C-717361E82C3C}"/>
              </a:ext>
            </a:extLst>
          </p:cNvPr>
          <p:cNvSpPr/>
          <p:nvPr/>
        </p:nvSpPr>
        <p:spPr>
          <a:xfrm rot="19887431">
            <a:off x="1986224" y="1337973"/>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Arrow: Right 140">
            <a:extLst>
              <a:ext uri="{FF2B5EF4-FFF2-40B4-BE49-F238E27FC236}">
                <a16:creationId xmlns:a16="http://schemas.microsoft.com/office/drawing/2014/main" id="{B59494DB-2481-4350-AC18-334AD6A151F5}"/>
              </a:ext>
            </a:extLst>
          </p:cNvPr>
          <p:cNvSpPr/>
          <p:nvPr/>
        </p:nvSpPr>
        <p:spPr>
          <a:xfrm rot="5136846">
            <a:off x="6578438" y="2979591"/>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Rounded Corners 141">
            <a:extLst>
              <a:ext uri="{FF2B5EF4-FFF2-40B4-BE49-F238E27FC236}">
                <a16:creationId xmlns:a16="http://schemas.microsoft.com/office/drawing/2014/main" id="{297260D1-E58C-4D81-B939-30FE64E8160D}"/>
              </a:ext>
            </a:extLst>
          </p:cNvPr>
          <p:cNvSpPr/>
          <p:nvPr/>
        </p:nvSpPr>
        <p:spPr>
          <a:xfrm>
            <a:off x="165526" y="3685555"/>
            <a:ext cx="1675152" cy="6684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TextBox 142">
            <a:extLst>
              <a:ext uri="{FF2B5EF4-FFF2-40B4-BE49-F238E27FC236}">
                <a16:creationId xmlns:a16="http://schemas.microsoft.com/office/drawing/2014/main" id="{5570BC0E-CE7A-4042-9C15-77552D57658E}"/>
              </a:ext>
            </a:extLst>
          </p:cNvPr>
          <p:cNvSpPr txBox="1"/>
          <p:nvPr/>
        </p:nvSpPr>
        <p:spPr>
          <a:xfrm>
            <a:off x="162385" y="3745541"/>
            <a:ext cx="1819745" cy="646331"/>
          </a:xfrm>
          <a:prstGeom prst="rect">
            <a:avLst/>
          </a:prstGeom>
          <a:noFill/>
        </p:spPr>
        <p:txBody>
          <a:bodyPr wrap="square" rtlCol="0">
            <a:spAutoFit/>
          </a:bodyPr>
          <a:lstStyle/>
          <a:p>
            <a:r>
              <a:rPr lang="en-GB" b="1">
                <a:solidFill>
                  <a:schemeClr val="bg1"/>
                </a:solidFill>
              </a:rPr>
              <a:t>6</a:t>
            </a:r>
            <a:r>
              <a:rPr lang="en-GB">
                <a:solidFill>
                  <a:schemeClr val="bg1"/>
                </a:solidFill>
              </a:rPr>
              <a:t>. Deployment</a:t>
            </a:r>
          </a:p>
          <a:p>
            <a:r>
              <a:rPr lang="en-GB">
                <a:solidFill>
                  <a:schemeClr val="bg1"/>
                </a:solidFill>
              </a:rPr>
              <a:t>Implementation</a:t>
            </a:r>
          </a:p>
        </p:txBody>
      </p:sp>
      <p:sp>
        <p:nvSpPr>
          <p:cNvPr id="144" name="Rectangle: Rounded Corners 143">
            <a:extLst>
              <a:ext uri="{FF2B5EF4-FFF2-40B4-BE49-F238E27FC236}">
                <a16:creationId xmlns:a16="http://schemas.microsoft.com/office/drawing/2014/main" id="{708DCAF6-A51A-42C5-90F4-20830E76609B}"/>
              </a:ext>
            </a:extLst>
          </p:cNvPr>
          <p:cNvSpPr/>
          <p:nvPr/>
        </p:nvSpPr>
        <p:spPr>
          <a:xfrm>
            <a:off x="4482916" y="5120975"/>
            <a:ext cx="1675152" cy="6684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TextBox 144">
            <a:extLst>
              <a:ext uri="{FF2B5EF4-FFF2-40B4-BE49-F238E27FC236}">
                <a16:creationId xmlns:a16="http://schemas.microsoft.com/office/drawing/2014/main" id="{8E1AF314-E523-4997-9C69-77077A481037}"/>
              </a:ext>
            </a:extLst>
          </p:cNvPr>
          <p:cNvSpPr txBox="1"/>
          <p:nvPr/>
        </p:nvSpPr>
        <p:spPr>
          <a:xfrm>
            <a:off x="4694742" y="5138390"/>
            <a:ext cx="2093405" cy="646331"/>
          </a:xfrm>
          <a:prstGeom prst="rect">
            <a:avLst/>
          </a:prstGeom>
          <a:noFill/>
        </p:spPr>
        <p:txBody>
          <a:bodyPr wrap="square" rtlCol="0">
            <a:spAutoFit/>
          </a:bodyPr>
          <a:lstStyle/>
          <a:p>
            <a:r>
              <a:rPr lang="en-GB" b="1">
                <a:solidFill>
                  <a:schemeClr val="bg1"/>
                </a:solidFill>
              </a:rPr>
              <a:t>4</a:t>
            </a:r>
            <a:r>
              <a:rPr lang="en-GB">
                <a:solidFill>
                  <a:schemeClr val="bg1"/>
                </a:solidFill>
              </a:rPr>
              <a:t>. Code Development</a:t>
            </a:r>
          </a:p>
        </p:txBody>
      </p:sp>
      <p:sp>
        <p:nvSpPr>
          <p:cNvPr id="146" name="Rectangle: Rounded Corners 145">
            <a:extLst>
              <a:ext uri="{FF2B5EF4-FFF2-40B4-BE49-F238E27FC236}">
                <a16:creationId xmlns:a16="http://schemas.microsoft.com/office/drawing/2014/main" id="{152743B1-D197-4401-94BE-29C6A8CAE5AF}"/>
              </a:ext>
            </a:extLst>
          </p:cNvPr>
          <p:cNvSpPr/>
          <p:nvPr/>
        </p:nvSpPr>
        <p:spPr>
          <a:xfrm>
            <a:off x="1561954" y="5047277"/>
            <a:ext cx="1675152" cy="6684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TextBox 146">
            <a:extLst>
              <a:ext uri="{FF2B5EF4-FFF2-40B4-BE49-F238E27FC236}">
                <a16:creationId xmlns:a16="http://schemas.microsoft.com/office/drawing/2014/main" id="{D90148B2-491E-4CF9-925E-6F0D11592EC1}"/>
              </a:ext>
            </a:extLst>
          </p:cNvPr>
          <p:cNvSpPr txBox="1"/>
          <p:nvPr/>
        </p:nvSpPr>
        <p:spPr>
          <a:xfrm>
            <a:off x="1692232" y="5175008"/>
            <a:ext cx="1340604" cy="369332"/>
          </a:xfrm>
          <a:prstGeom prst="rect">
            <a:avLst/>
          </a:prstGeom>
          <a:noFill/>
        </p:spPr>
        <p:txBody>
          <a:bodyPr wrap="square" rtlCol="0">
            <a:spAutoFit/>
          </a:bodyPr>
          <a:lstStyle/>
          <a:p>
            <a:r>
              <a:rPr lang="en-GB" b="1">
                <a:solidFill>
                  <a:schemeClr val="bg1"/>
                </a:solidFill>
              </a:rPr>
              <a:t>5</a:t>
            </a:r>
            <a:r>
              <a:rPr lang="en-GB">
                <a:solidFill>
                  <a:schemeClr val="bg1"/>
                </a:solidFill>
              </a:rPr>
              <a:t>. Testing</a:t>
            </a:r>
          </a:p>
        </p:txBody>
      </p:sp>
      <p:sp>
        <p:nvSpPr>
          <p:cNvPr id="148" name="Arrow: Right 147">
            <a:extLst>
              <a:ext uri="{FF2B5EF4-FFF2-40B4-BE49-F238E27FC236}">
                <a16:creationId xmlns:a16="http://schemas.microsoft.com/office/drawing/2014/main" id="{63B14CEB-91C9-4BBA-BD5A-728E9825A7C5}"/>
              </a:ext>
            </a:extLst>
          </p:cNvPr>
          <p:cNvSpPr/>
          <p:nvPr/>
        </p:nvSpPr>
        <p:spPr>
          <a:xfrm rot="8377567">
            <a:off x="5884080" y="4545636"/>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Arrow: Right 148">
            <a:extLst>
              <a:ext uri="{FF2B5EF4-FFF2-40B4-BE49-F238E27FC236}">
                <a16:creationId xmlns:a16="http://schemas.microsoft.com/office/drawing/2014/main" id="{01EF8DCC-59EF-4649-A575-9FE8434476A6}"/>
              </a:ext>
            </a:extLst>
          </p:cNvPr>
          <p:cNvSpPr/>
          <p:nvPr/>
        </p:nvSpPr>
        <p:spPr>
          <a:xfrm rot="10800000">
            <a:off x="3639700" y="5334682"/>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Arrow: Right 149">
            <a:extLst>
              <a:ext uri="{FF2B5EF4-FFF2-40B4-BE49-F238E27FC236}">
                <a16:creationId xmlns:a16="http://schemas.microsoft.com/office/drawing/2014/main" id="{7009ADD2-7469-4B69-A140-7F41653B84ED}"/>
              </a:ext>
            </a:extLst>
          </p:cNvPr>
          <p:cNvSpPr/>
          <p:nvPr/>
        </p:nvSpPr>
        <p:spPr>
          <a:xfrm rot="13390199">
            <a:off x="1203381" y="4463968"/>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Arrow: Right 150">
            <a:extLst>
              <a:ext uri="{FF2B5EF4-FFF2-40B4-BE49-F238E27FC236}">
                <a16:creationId xmlns:a16="http://schemas.microsoft.com/office/drawing/2014/main" id="{DBDC4254-0B81-48B9-BB25-38CE062B6020}"/>
              </a:ext>
            </a:extLst>
          </p:cNvPr>
          <p:cNvSpPr/>
          <p:nvPr/>
        </p:nvSpPr>
        <p:spPr>
          <a:xfrm rot="16476040">
            <a:off x="652951" y="2908273"/>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4" name="Graphic 153" descr="Star">
            <a:extLst>
              <a:ext uri="{FF2B5EF4-FFF2-40B4-BE49-F238E27FC236}">
                <a16:creationId xmlns:a16="http://schemas.microsoft.com/office/drawing/2014/main" id="{C35384EB-9F70-47BA-B2B0-8F3DF8EFC9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5853987">
            <a:off x="7277635" y="188500"/>
            <a:ext cx="914400" cy="914400"/>
          </a:xfrm>
          <a:prstGeom prst="rect">
            <a:avLst/>
          </a:prstGeom>
        </p:spPr>
      </p:pic>
      <p:sp>
        <p:nvSpPr>
          <p:cNvPr id="49" name="Rectangle 48">
            <a:extLst>
              <a:ext uri="{FF2B5EF4-FFF2-40B4-BE49-F238E27FC236}">
                <a16:creationId xmlns:a16="http://schemas.microsoft.com/office/drawing/2014/main" id="{B5534039-B61B-46DF-9D26-9BFF067A1A61}"/>
              </a:ext>
            </a:extLst>
          </p:cNvPr>
          <p:cNvSpPr/>
          <p:nvPr/>
        </p:nvSpPr>
        <p:spPr>
          <a:xfrm>
            <a:off x="2682120" y="1592905"/>
            <a:ext cx="2576262" cy="338554"/>
          </a:xfrm>
          <a:prstGeom prst="rect">
            <a:avLst/>
          </a:prstGeom>
        </p:spPr>
        <p:txBody>
          <a:bodyPr wrap="square">
            <a:spAutoFit/>
          </a:bodyPr>
          <a:lstStyle/>
          <a:p>
            <a:r>
              <a:rPr lang="en-GB" sz="1600">
                <a:solidFill>
                  <a:schemeClr val="bg1"/>
                </a:solidFill>
                <a:highlight>
                  <a:srgbClr val="FFFF00"/>
                </a:highlight>
              </a:rPr>
              <a:t>Should we build the system?</a:t>
            </a:r>
          </a:p>
        </p:txBody>
      </p:sp>
      <p:sp>
        <p:nvSpPr>
          <p:cNvPr id="50" name="Rectangle 49">
            <a:extLst>
              <a:ext uri="{FF2B5EF4-FFF2-40B4-BE49-F238E27FC236}">
                <a16:creationId xmlns:a16="http://schemas.microsoft.com/office/drawing/2014/main" id="{1E273C4F-193C-4A6B-8732-5709D13A4CEA}"/>
              </a:ext>
            </a:extLst>
          </p:cNvPr>
          <p:cNvSpPr/>
          <p:nvPr/>
        </p:nvSpPr>
        <p:spPr>
          <a:xfrm>
            <a:off x="2712613" y="1919328"/>
            <a:ext cx="2997484" cy="830997"/>
          </a:xfrm>
          <a:prstGeom prst="rect">
            <a:avLst/>
          </a:prstGeom>
        </p:spPr>
        <p:txBody>
          <a:bodyPr wrap="square">
            <a:spAutoFit/>
          </a:bodyPr>
          <a:lstStyle/>
          <a:p>
            <a:r>
              <a:rPr lang="en-GB" sz="1200">
                <a:solidFill>
                  <a:schemeClr val="bg1"/>
                </a:solidFill>
              </a:rPr>
              <a:t>Should we build the system? </a:t>
            </a:r>
          </a:p>
          <a:p>
            <a:r>
              <a:rPr lang="en-GB" sz="1200">
                <a:solidFill>
                  <a:schemeClr val="bg1"/>
                </a:solidFill>
              </a:rPr>
              <a:t>Will it deliver more benefits than costs? </a:t>
            </a:r>
          </a:p>
          <a:p>
            <a:r>
              <a:rPr lang="en-GB" sz="1200">
                <a:solidFill>
                  <a:schemeClr val="bg1"/>
                </a:solidFill>
              </a:rPr>
              <a:t>High-level examination of solutions to a business problem</a:t>
            </a:r>
          </a:p>
        </p:txBody>
      </p:sp>
      <p:sp>
        <p:nvSpPr>
          <p:cNvPr id="51" name="Rectangle 50">
            <a:extLst>
              <a:ext uri="{FF2B5EF4-FFF2-40B4-BE49-F238E27FC236}">
                <a16:creationId xmlns:a16="http://schemas.microsoft.com/office/drawing/2014/main" id="{BC848914-E8E4-433E-80BE-376388EC261D}"/>
              </a:ext>
            </a:extLst>
          </p:cNvPr>
          <p:cNvSpPr/>
          <p:nvPr/>
        </p:nvSpPr>
        <p:spPr>
          <a:xfrm>
            <a:off x="4948699" y="782476"/>
            <a:ext cx="2653249" cy="646331"/>
          </a:xfrm>
          <a:prstGeom prst="rect">
            <a:avLst/>
          </a:prstGeom>
        </p:spPr>
        <p:txBody>
          <a:bodyPr wrap="square">
            <a:spAutoFit/>
          </a:bodyPr>
          <a:lstStyle/>
          <a:p>
            <a:pPr marL="285750" indent="-285750">
              <a:buFont typeface="Arial" panose="020B0604020202020204" pitchFamily="34" charset="0"/>
              <a:buChar char="•"/>
            </a:pPr>
            <a:r>
              <a:rPr lang="en-GB" sz="1200">
                <a:solidFill>
                  <a:schemeClr val="bg1"/>
                </a:solidFill>
              </a:rPr>
              <a:t>Feasibility study</a:t>
            </a:r>
          </a:p>
          <a:p>
            <a:pPr marL="285750" indent="-285750">
              <a:buFont typeface="Arial" panose="020B0604020202020204" pitchFamily="34" charset="0"/>
              <a:buChar char="•"/>
            </a:pPr>
            <a:r>
              <a:rPr lang="en-GB" sz="1200">
                <a:solidFill>
                  <a:schemeClr val="bg1"/>
                </a:solidFill>
              </a:rPr>
              <a:t>cost-benefit analysis</a:t>
            </a:r>
          </a:p>
          <a:p>
            <a:pPr marL="285750" indent="-285750">
              <a:buFont typeface="Arial" panose="020B0604020202020204" pitchFamily="34" charset="0"/>
              <a:buChar char="•"/>
            </a:pPr>
            <a:r>
              <a:rPr lang="en-GB" sz="1200">
                <a:solidFill>
                  <a:schemeClr val="bg1"/>
                </a:solidFill>
              </a:rPr>
              <a:t>business case </a:t>
            </a:r>
          </a:p>
        </p:txBody>
      </p:sp>
      <p:sp>
        <p:nvSpPr>
          <p:cNvPr id="52" name="Rectangle 51">
            <a:extLst>
              <a:ext uri="{FF2B5EF4-FFF2-40B4-BE49-F238E27FC236}">
                <a16:creationId xmlns:a16="http://schemas.microsoft.com/office/drawing/2014/main" id="{53B8EFE0-744F-4015-9D93-4C8106043947}"/>
              </a:ext>
            </a:extLst>
          </p:cNvPr>
          <p:cNvSpPr/>
          <p:nvPr/>
        </p:nvSpPr>
        <p:spPr>
          <a:xfrm>
            <a:off x="2922736" y="319470"/>
            <a:ext cx="2529347" cy="461665"/>
          </a:xfrm>
          <a:prstGeom prst="rect">
            <a:avLst/>
          </a:prstGeom>
        </p:spPr>
        <p:txBody>
          <a:bodyPr wrap="square">
            <a:spAutoFit/>
          </a:bodyPr>
          <a:lstStyle/>
          <a:p>
            <a:r>
              <a:rPr lang="en-GB" sz="1200">
                <a:solidFill>
                  <a:schemeClr val="bg1"/>
                </a:solidFill>
              </a:rPr>
              <a:t>Business requirements</a:t>
            </a:r>
          </a:p>
          <a:p>
            <a:r>
              <a:rPr lang="en-GB" sz="1200">
                <a:solidFill>
                  <a:schemeClr val="bg1"/>
                </a:solidFill>
              </a:rPr>
              <a:t>information about the current system</a:t>
            </a:r>
          </a:p>
        </p:txBody>
      </p:sp>
      <p:sp>
        <p:nvSpPr>
          <p:cNvPr id="53" name="Rectangle 52">
            <a:extLst>
              <a:ext uri="{FF2B5EF4-FFF2-40B4-BE49-F238E27FC236}">
                <a16:creationId xmlns:a16="http://schemas.microsoft.com/office/drawing/2014/main" id="{4FA8AF01-18CA-46BD-9618-F907B5DF1A52}"/>
              </a:ext>
            </a:extLst>
          </p:cNvPr>
          <p:cNvSpPr/>
          <p:nvPr/>
        </p:nvSpPr>
        <p:spPr>
          <a:xfrm>
            <a:off x="5328620" y="1750333"/>
            <a:ext cx="2588174" cy="276999"/>
          </a:xfrm>
          <a:prstGeom prst="rect">
            <a:avLst/>
          </a:prstGeom>
        </p:spPr>
        <p:txBody>
          <a:bodyPr wrap="square">
            <a:spAutoFit/>
          </a:bodyPr>
          <a:lstStyle/>
          <a:p>
            <a:r>
              <a:rPr lang="en-GB" sz="1200">
                <a:solidFill>
                  <a:schemeClr val="bg1"/>
                </a:solidFill>
                <a:highlight>
                  <a:srgbClr val="FFFF00"/>
                </a:highlight>
              </a:rPr>
              <a:t>What should the system do? Who for? </a:t>
            </a:r>
          </a:p>
        </p:txBody>
      </p:sp>
      <p:sp>
        <p:nvSpPr>
          <p:cNvPr id="54" name="Rectangle 53">
            <a:extLst>
              <a:ext uri="{FF2B5EF4-FFF2-40B4-BE49-F238E27FC236}">
                <a16:creationId xmlns:a16="http://schemas.microsoft.com/office/drawing/2014/main" id="{BE811B7E-01D6-4E8B-AF17-33B63B761845}"/>
              </a:ext>
            </a:extLst>
          </p:cNvPr>
          <p:cNvSpPr/>
          <p:nvPr/>
        </p:nvSpPr>
        <p:spPr>
          <a:xfrm>
            <a:off x="7756166" y="1700808"/>
            <a:ext cx="1466787" cy="1754326"/>
          </a:xfrm>
          <a:prstGeom prst="rect">
            <a:avLst/>
          </a:prstGeom>
        </p:spPr>
        <p:txBody>
          <a:bodyPr wrap="square">
            <a:spAutoFit/>
          </a:bodyPr>
          <a:lstStyle/>
          <a:p>
            <a:r>
              <a:rPr lang="en-GB" sz="1200">
                <a:solidFill>
                  <a:schemeClr val="bg1"/>
                </a:solidFill>
              </a:rPr>
              <a:t>Glossary of terms</a:t>
            </a:r>
          </a:p>
          <a:p>
            <a:r>
              <a:rPr lang="en-GB" sz="1200">
                <a:solidFill>
                  <a:schemeClr val="bg1"/>
                </a:solidFill>
              </a:rPr>
              <a:t>requirements catalogue</a:t>
            </a:r>
            <a:br>
              <a:rPr lang="en-GB" sz="1200">
                <a:solidFill>
                  <a:schemeClr val="bg1"/>
                </a:solidFill>
              </a:rPr>
            </a:br>
            <a:r>
              <a:rPr lang="en-GB" sz="1200">
                <a:solidFill>
                  <a:schemeClr val="bg1"/>
                </a:solidFill>
              </a:rPr>
              <a:t> (functional &amp; </a:t>
            </a:r>
            <a:br>
              <a:rPr lang="en-GB" sz="1200">
                <a:solidFill>
                  <a:schemeClr val="bg1"/>
                </a:solidFill>
              </a:rPr>
            </a:br>
            <a:r>
              <a:rPr lang="en-GB" sz="1200">
                <a:solidFill>
                  <a:schemeClr val="bg1"/>
                </a:solidFill>
              </a:rPr>
              <a:t>non-functional)</a:t>
            </a:r>
          </a:p>
          <a:p>
            <a:r>
              <a:rPr lang="en-GB" sz="1200">
                <a:solidFill>
                  <a:schemeClr val="bg1"/>
                </a:solidFill>
              </a:rPr>
              <a:t>data dictionary</a:t>
            </a:r>
          </a:p>
          <a:p>
            <a:r>
              <a:rPr lang="en-GB" sz="1200">
                <a:solidFill>
                  <a:schemeClr val="bg1"/>
                </a:solidFill>
              </a:rPr>
              <a:t>data models</a:t>
            </a:r>
          </a:p>
          <a:p>
            <a:r>
              <a:rPr lang="en-GB" sz="1200">
                <a:solidFill>
                  <a:schemeClr val="bg1"/>
                </a:solidFill>
              </a:rPr>
              <a:t>use cases</a:t>
            </a:r>
          </a:p>
          <a:p>
            <a:r>
              <a:rPr lang="en-GB" sz="1200">
                <a:solidFill>
                  <a:schemeClr val="bg1"/>
                </a:solidFill>
              </a:rPr>
              <a:t>functional models</a:t>
            </a:r>
          </a:p>
        </p:txBody>
      </p:sp>
      <p:sp>
        <p:nvSpPr>
          <p:cNvPr id="56" name="Rectangle 55">
            <a:extLst>
              <a:ext uri="{FF2B5EF4-FFF2-40B4-BE49-F238E27FC236}">
                <a16:creationId xmlns:a16="http://schemas.microsoft.com/office/drawing/2014/main" id="{10E4AA17-8594-4ADD-8CC8-9EA227D16997}"/>
              </a:ext>
            </a:extLst>
          </p:cNvPr>
          <p:cNvSpPr/>
          <p:nvPr/>
        </p:nvSpPr>
        <p:spPr>
          <a:xfrm>
            <a:off x="4515736" y="3419251"/>
            <a:ext cx="3942939" cy="307777"/>
          </a:xfrm>
          <a:prstGeom prst="rect">
            <a:avLst/>
          </a:prstGeom>
        </p:spPr>
        <p:txBody>
          <a:bodyPr wrap="none">
            <a:spAutoFit/>
          </a:bodyPr>
          <a:lstStyle/>
          <a:p>
            <a:r>
              <a:rPr lang="en-GB" sz="1400">
                <a:solidFill>
                  <a:schemeClr val="bg1"/>
                </a:solidFill>
                <a:highlight>
                  <a:srgbClr val="FFFF00"/>
                </a:highlight>
              </a:rPr>
              <a:t>Translating user requirements into program designs</a:t>
            </a:r>
          </a:p>
        </p:txBody>
      </p:sp>
      <p:sp>
        <p:nvSpPr>
          <p:cNvPr id="57" name="Rectangle 56">
            <a:extLst>
              <a:ext uri="{FF2B5EF4-FFF2-40B4-BE49-F238E27FC236}">
                <a16:creationId xmlns:a16="http://schemas.microsoft.com/office/drawing/2014/main" id="{706FC2A7-1B19-4C0A-8FFA-FC5D730E15AF}"/>
              </a:ext>
            </a:extLst>
          </p:cNvPr>
          <p:cNvSpPr/>
          <p:nvPr/>
        </p:nvSpPr>
        <p:spPr>
          <a:xfrm>
            <a:off x="3814610" y="3888635"/>
            <a:ext cx="2056474" cy="276999"/>
          </a:xfrm>
          <a:prstGeom prst="rect">
            <a:avLst/>
          </a:prstGeom>
        </p:spPr>
        <p:txBody>
          <a:bodyPr wrap="square">
            <a:spAutoFit/>
          </a:bodyPr>
          <a:lstStyle/>
          <a:p>
            <a:r>
              <a:rPr lang="en-GB" sz="1200">
                <a:solidFill>
                  <a:schemeClr val="bg1"/>
                </a:solidFill>
                <a:highlight>
                  <a:srgbClr val="FFFF00"/>
                </a:highlight>
              </a:rPr>
              <a:t>Software Design Document</a:t>
            </a:r>
          </a:p>
        </p:txBody>
      </p:sp>
      <p:sp>
        <p:nvSpPr>
          <p:cNvPr id="58" name="Rectangle 57">
            <a:extLst>
              <a:ext uri="{FF2B5EF4-FFF2-40B4-BE49-F238E27FC236}">
                <a16:creationId xmlns:a16="http://schemas.microsoft.com/office/drawing/2014/main" id="{9A682B05-8088-41C4-B5C7-CF5A9CEC8789}"/>
              </a:ext>
            </a:extLst>
          </p:cNvPr>
          <p:cNvSpPr/>
          <p:nvPr/>
        </p:nvSpPr>
        <p:spPr>
          <a:xfrm>
            <a:off x="4056599" y="4886671"/>
            <a:ext cx="2505751" cy="307777"/>
          </a:xfrm>
          <a:prstGeom prst="rect">
            <a:avLst/>
          </a:prstGeom>
        </p:spPr>
        <p:txBody>
          <a:bodyPr wrap="none">
            <a:spAutoFit/>
          </a:bodyPr>
          <a:lstStyle/>
          <a:p>
            <a:r>
              <a:rPr lang="en-GB" sz="1400">
                <a:solidFill>
                  <a:schemeClr val="bg1"/>
                </a:solidFill>
                <a:highlight>
                  <a:srgbClr val="FFFF00"/>
                </a:highlight>
              </a:rPr>
              <a:t>Creating the system/application</a:t>
            </a:r>
          </a:p>
        </p:txBody>
      </p:sp>
    </p:spTree>
    <p:extLst>
      <p:ext uri="{BB962C8B-B14F-4D97-AF65-F5344CB8AC3E}">
        <p14:creationId xmlns:p14="http://schemas.microsoft.com/office/powerpoint/2010/main" val="37412130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gs>
            <a:gs pos="48000">
              <a:schemeClr val="accent1">
                <a:lumMod val="97000"/>
                <a:lumOff val="3000"/>
              </a:schemeClr>
            </a:gs>
            <a:gs pos="100000">
              <a:schemeClr val="accent1">
                <a:lumMod val="60000"/>
                <a:lumOff val="4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3227" y="1108273"/>
            <a:ext cx="7886700" cy="400111"/>
          </a:xfrm>
          <a:solidFill>
            <a:schemeClr val="accent5">
              <a:lumMod val="20000"/>
              <a:lumOff val="80000"/>
            </a:schemeClr>
          </a:solidFill>
        </p:spPr>
        <p:txBody>
          <a:bodyPr vert="horz" lIns="91440" tIns="45720" rIns="91440" bIns="45720" rtlCol="0" anchor="ctr">
            <a:normAutofit fontScale="90000"/>
          </a:bodyPr>
          <a:lstStyle/>
          <a:p>
            <a:r>
              <a:rPr lang="en-US" sz="2800" kern="1200">
                <a:solidFill>
                  <a:schemeClr val="bg1"/>
                </a:solidFill>
                <a:latin typeface="+mj-lt"/>
                <a:ea typeface="+mj-ea"/>
                <a:cs typeface="+mj-cs"/>
              </a:rPr>
              <a:t>There are many different software methodologies</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251460" y="6199298"/>
            <a:ext cx="3086100" cy="365125"/>
          </a:xfrm>
        </p:spPr>
        <p:txBody>
          <a:bodyPr vert="horz" lIns="91440" tIns="45720" rIns="91440" bIns="45720" rtlCol="0" anchor="ctr">
            <a:normAutofit/>
          </a:bodyPr>
          <a:lstStyle/>
          <a:p>
            <a:pPr defTabSz="914400">
              <a:spcAft>
                <a:spcPts val="600"/>
              </a:spcAft>
            </a:pPr>
            <a:r>
              <a:rPr lang="en-US" b="1" kern="1200">
                <a:solidFill>
                  <a:schemeClr val="tx1"/>
                </a:solidFill>
                <a:latin typeface="+mn-lt"/>
                <a:ea typeface="+mn-ea"/>
                <a:cs typeface="+mn-cs"/>
              </a:rPr>
              <a:t>www.justit.co.uk</a:t>
            </a:r>
          </a:p>
        </p:txBody>
      </p:sp>
      <p:sp>
        <p:nvSpPr>
          <p:cNvPr id="8" name="Content Placeholder 2">
            <a:extLst>
              <a:ext uri="{FF2B5EF4-FFF2-40B4-BE49-F238E27FC236}">
                <a16:creationId xmlns:a16="http://schemas.microsoft.com/office/drawing/2014/main" id="{DB40C3BC-6B57-439F-A21D-08492E62167C}"/>
              </a:ext>
            </a:extLst>
          </p:cNvPr>
          <p:cNvSpPr txBox="1">
            <a:spLocks/>
          </p:cNvSpPr>
          <p:nvPr/>
        </p:nvSpPr>
        <p:spPr>
          <a:xfrm>
            <a:off x="673227" y="1528009"/>
            <a:ext cx="7886700" cy="991021"/>
          </a:xfrm>
          <a:prstGeom prst="rect">
            <a:avLst/>
          </a:prstGeom>
          <a:solidFill>
            <a:srgbClr val="00133A"/>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a:solidFill>
                  <a:srgbClr val="FFFFFF"/>
                </a:solidFill>
              </a:rPr>
              <a:t>Methodologies define repeatable processes</a:t>
            </a:r>
          </a:p>
          <a:p>
            <a:pPr marL="0" indent="0">
              <a:buNone/>
            </a:pPr>
            <a:r>
              <a:rPr lang="en-US" sz="1600">
                <a:solidFill>
                  <a:srgbClr val="FFFFFF"/>
                </a:solidFill>
              </a:rPr>
              <a:t>Different approaches to implementing SDLC – all of these implement the 7 stages (or a significant subset of them)</a:t>
            </a:r>
          </a:p>
          <a:p>
            <a:pPr marL="0" indent="0">
              <a:buNone/>
            </a:pPr>
            <a:endParaRPr lang="en-US"/>
          </a:p>
        </p:txBody>
      </p:sp>
      <p:grpSp>
        <p:nvGrpSpPr>
          <p:cNvPr id="3" name="Group 2">
            <a:extLst>
              <a:ext uri="{FF2B5EF4-FFF2-40B4-BE49-F238E27FC236}">
                <a16:creationId xmlns:a16="http://schemas.microsoft.com/office/drawing/2014/main" id="{7D41756A-E4EC-4C90-8E98-60037FE8C6CB}"/>
              </a:ext>
            </a:extLst>
          </p:cNvPr>
          <p:cNvGrpSpPr/>
          <p:nvPr/>
        </p:nvGrpSpPr>
        <p:grpSpPr>
          <a:xfrm>
            <a:off x="754738" y="2719745"/>
            <a:ext cx="3564815" cy="1540055"/>
            <a:chOff x="4409705" y="2800410"/>
            <a:chExt cx="3564815" cy="1540055"/>
          </a:xfrm>
          <a:solidFill>
            <a:srgbClr val="C00000"/>
          </a:solidFill>
        </p:grpSpPr>
        <p:sp>
          <p:nvSpPr>
            <p:cNvPr id="12" name="Rectangle 11">
              <a:extLst>
                <a:ext uri="{FF2B5EF4-FFF2-40B4-BE49-F238E27FC236}">
                  <a16:creationId xmlns:a16="http://schemas.microsoft.com/office/drawing/2014/main" id="{4549DDB5-5E04-4A3E-B74E-98068B426497}"/>
                </a:ext>
              </a:extLst>
            </p:cNvPr>
            <p:cNvSpPr/>
            <p:nvPr/>
          </p:nvSpPr>
          <p:spPr>
            <a:xfrm>
              <a:off x="4409705" y="3199026"/>
              <a:ext cx="3564815" cy="1141439"/>
            </a:xfrm>
            <a:prstGeom prst="rect">
              <a:avLst/>
            </a:prstGeom>
            <a:grpFill/>
          </p:spPr>
          <p:txBody>
            <a:bodyPr wrap="square" tIns="108000" bIns="108000" anchor="ctr" anchorCtr="0">
              <a:spAutoFit/>
            </a:bodyPr>
            <a:lstStyle/>
            <a:p>
              <a:pPr lvl="2" algn="r"/>
              <a:r>
                <a:rPr lang="en-US" sz="2000"/>
                <a:t>Waterfall</a:t>
              </a:r>
            </a:p>
            <a:p>
              <a:pPr lvl="2" algn="r"/>
              <a:r>
                <a:rPr lang="en-US" sz="2000"/>
                <a:t>V model</a:t>
              </a:r>
            </a:p>
            <a:p>
              <a:pPr lvl="2" algn="r"/>
              <a:r>
                <a:rPr lang="en-US" sz="2000"/>
                <a:t>Spiral</a:t>
              </a:r>
            </a:p>
          </p:txBody>
        </p:sp>
        <p:sp>
          <p:nvSpPr>
            <p:cNvPr id="13" name="Rectangle 12">
              <a:extLst>
                <a:ext uri="{FF2B5EF4-FFF2-40B4-BE49-F238E27FC236}">
                  <a16:creationId xmlns:a16="http://schemas.microsoft.com/office/drawing/2014/main" id="{E80AE308-0AFB-4AB1-BDA3-C6284660DA48}"/>
                </a:ext>
              </a:extLst>
            </p:cNvPr>
            <p:cNvSpPr/>
            <p:nvPr/>
          </p:nvSpPr>
          <p:spPr>
            <a:xfrm>
              <a:off x="4409705" y="2800410"/>
              <a:ext cx="3564815" cy="400110"/>
            </a:xfrm>
            <a:prstGeom prst="rect">
              <a:avLst/>
            </a:prstGeom>
            <a:grpFill/>
          </p:spPr>
          <p:txBody>
            <a:bodyPr wrap="square">
              <a:spAutoFit/>
            </a:bodyPr>
            <a:lstStyle/>
            <a:p>
              <a:r>
                <a:rPr lang="en-US" sz="2000"/>
                <a:t>Sequential / Linear /Incremental  </a:t>
              </a:r>
            </a:p>
          </p:txBody>
        </p:sp>
      </p:grpSp>
      <p:grpSp>
        <p:nvGrpSpPr>
          <p:cNvPr id="5" name="Group 4">
            <a:extLst>
              <a:ext uri="{FF2B5EF4-FFF2-40B4-BE49-F238E27FC236}">
                <a16:creationId xmlns:a16="http://schemas.microsoft.com/office/drawing/2014/main" id="{2BA749DB-63FE-4E6B-A3AC-D55E932995CB}"/>
              </a:ext>
            </a:extLst>
          </p:cNvPr>
          <p:cNvGrpSpPr/>
          <p:nvPr/>
        </p:nvGrpSpPr>
        <p:grpSpPr>
          <a:xfrm>
            <a:off x="4319553" y="4278121"/>
            <a:ext cx="3564815" cy="2103740"/>
            <a:chOff x="4319553" y="3989556"/>
            <a:chExt cx="3564815" cy="2103740"/>
          </a:xfrm>
          <a:solidFill>
            <a:srgbClr val="FFC000"/>
          </a:solidFill>
        </p:grpSpPr>
        <p:sp>
          <p:nvSpPr>
            <p:cNvPr id="11" name="Rectangle 10">
              <a:extLst>
                <a:ext uri="{FF2B5EF4-FFF2-40B4-BE49-F238E27FC236}">
                  <a16:creationId xmlns:a16="http://schemas.microsoft.com/office/drawing/2014/main" id="{10BC653B-3801-40FA-A016-84D90F3660A0}"/>
                </a:ext>
              </a:extLst>
            </p:cNvPr>
            <p:cNvSpPr/>
            <p:nvPr/>
          </p:nvSpPr>
          <p:spPr>
            <a:xfrm>
              <a:off x="4319553" y="4338970"/>
              <a:ext cx="3564815" cy="1754326"/>
            </a:xfrm>
            <a:prstGeom prst="rect">
              <a:avLst/>
            </a:prstGeom>
            <a:grpFill/>
          </p:spPr>
          <p:txBody>
            <a:bodyPr wrap="square">
              <a:spAutoFit/>
            </a:bodyPr>
            <a:lstStyle/>
            <a:p>
              <a:pPr lvl="2"/>
              <a:r>
                <a:rPr lang="en-GB">
                  <a:solidFill>
                    <a:srgbClr val="002060"/>
                  </a:solidFill>
                </a:rPr>
                <a:t>Agile methods, e.g. XP, Scrum, Kanban</a:t>
              </a:r>
            </a:p>
            <a:p>
              <a:pPr lvl="2"/>
              <a:r>
                <a:rPr lang="en-GB">
                  <a:solidFill>
                    <a:srgbClr val="002060"/>
                  </a:solidFill>
                </a:rPr>
                <a:t>TDD</a:t>
              </a:r>
            </a:p>
            <a:p>
              <a:pPr lvl="2"/>
              <a:r>
                <a:rPr lang="en-GB">
                  <a:solidFill>
                    <a:srgbClr val="002060"/>
                  </a:solidFill>
                </a:rPr>
                <a:t>Unified Process (UP)</a:t>
              </a:r>
            </a:p>
            <a:p>
              <a:pPr lvl="2"/>
              <a:r>
                <a:rPr lang="en-GB">
                  <a:solidFill>
                    <a:srgbClr val="002060"/>
                  </a:solidFill>
                </a:rPr>
                <a:t>Lean</a:t>
              </a:r>
            </a:p>
            <a:p>
              <a:pPr lvl="2"/>
              <a:r>
                <a:rPr lang="en-GB">
                  <a:solidFill>
                    <a:srgbClr val="002060"/>
                  </a:solidFill>
                </a:rPr>
                <a:t>Dev Ops</a:t>
              </a:r>
            </a:p>
          </p:txBody>
        </p:sp>
        <p:sp>
          <p:nvSpPr>
            <p:cNvPr id="14" name="TextBox 13">
              <a:extLst>
                <a:ext uri="{FF2B5EF4-FFF2-40B4-BE49-F238E27FC236}">
                  <a16:creationId xmlns:a16="http://schemas.microsoft.com/office/drawing/2014/main" id="{D6952F62-E4AC-4079-8526-843BE30C4814}"/>
                </a:ext>
              </a:extLst>
            </p:cNvPr>
            <p:cNvSpPr txBox="1"/>
            <p:nvPr/>
          </p:nvSpPr>
          <p:spPr>
            <a:xfrm>
              <a:off x="4319553" y="3989556"/>
              <a:ext cx="3564815" cy="400110"/>
            </a:xfrm>
            <a:prstGeom prst="rect">
              <a:avLst/>
            </a:prstGeom>
            <a:grpFill/>
          </p:spPr>
          <p:txBody>
            <a:bodyPr wrap="square" rtlCol="0">
              <a:spAutoFit/>
            </a:bodyPr>
            <a:lstStyle/>
            <a:p>
              <a:r>
                <a:rPr lang="en-GB" sz="2000">
                  <a:solidFill>
                    <a:srgbClr val="002060"/>
                  </a:solidFill>
                </a:rPr>
                <a:t>Iterative/evolutionary </a:t>
              </a:r>
            </a:p>
          </p:txBody>
        </p:sp>
      </p:grpSp>
    </p:spTree>
    <p:extLst>
      <p:ext uri="{BB962C8B-B14F-4D97-AF65-F5344CB8AC3E}">
        <p14:creationId xmlns:p14="http://schemas.microsoft.com/office/powerpoint/2010/main" val="7227880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999" cy="21396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A47020BD-3785-4628-8C5E-A4011B43EF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39694"/>
            <a:ext cx="9144000" cy="146304"/>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1D3F574-6149-42BD-9D7F-EA20E9772D4E}"/>
              </a:ext>
            </a:extLst>
          </p:cNvPr>
          <p:cNvSpPr/>
          <p:nvPr/>
        </p:nvSpPr>
        <p:spPr>
          <a:xfrm>
            <a:off x="395288" y="2916238"/>
            <a:ext cx="3940175" cy="2986088"/>
          </a:xfrm>
          <a:prstGeom prst="rect">
            <a:avLst/>
          </a:prstGeom>
          <a:solidFill>
            <a:schemeClr val="accent2">
              <a:lumMod val="20000"/>
              <a:lumOff val="80000"/>
            </a:schemeClr>
          </a:solidFill>
        </p:spPr>
        <p:txBody>
          <a:bodyPr wrap="square" anchor="t">
            <a:normAutofit/>
          </a:bodyPr>
          <a:lstStyle/>
          <a:p>
            <a:pPr>
              <a:lnSpc>
                <a:spcPct val="90000"/>
              </a:lnSpc>
              <a:spcAft>
                <a:spcPts val="600"/>
              </a:spcAft>
            </a:pPr>
            <a:r>
              <a:rPr lang="en-US" altLang="en-US" sz="2600" b="1">
                <a:solidFill>
                  <a:schemeClr val="accent2">
                    <a:lumMod val="75000"/>
                  </a:schemeClr>
                </a:solidFill>
              </a:rPr>
              <a:t>Agile</a:t>
            </a:r>
            <a:r>
              <a:rPr lang="en-US" altLang="en-US" sz="2600">
                <a:solidFill>
                  <a:schemeClr val="accent2">
                    <a:lumMod val="75000"/>
                  </a:schemeClr>
                </a:solidFill>
              </a:rPr>
              <a:t> – Currently widely used model where,  </a:t>
            </a:r>
            <a:r>
              <a:rPr lang="en-GB" altLang="en-US" sz="2600">
                <a:solidFill>
                  <a:schemeClr val="accent2">
                    <a:lumMod val="75000"/>
                  </a:schemeClr>
                </a:solidFill>
              </a:rPr>
              <a:t>requirements and solutions evolve through the collaborative effort of self-organizing and cross-functional teams and their customer/end user. </a:t>
            </a:r>
            <a:endParaRPr lang="en-US" altLang="en-US" sz="2600">
              <a:solidFill>
                <a:schemeClr val="accent2">
                  <a:lumMod val="75000"/>
                </a:schemeClr>
              </a:solidFill>
            </a:endParaRPr>
          </a:p>
        </p:txBody>
      </p:sp>
      <p:sp>
        <p:nvSpPr>
          <p:cNvPr id="5" name="Rectangle 4">
            <a:extLst>
              <a:ext uri="{FF2B5EF4-FFF2-40B4-BE49-F238E27FC236}">
                <a16:creationId xmlns:a16="http://schemas.microsoft.com/office/drawing/2014/main" id="{0A5A6A65-4039-44F8-A43A-0FCD1217E6B7}"/>
              </a:ext>
            </a:extLst>
          </p:cNvPr>
          <p:cNvSpPr/>
          <p:nvPr/>
        </p:nvSpPr>
        <p:spPr>
          <a:xfrm>
            <a:off x="5051424" y="2916238"/>
            <a:ext cx="3697288" cy="2239963"/>
          </a:xfrm>
          <a:prstGeom prst="rect">
            <a:avLst/>
          </a:prstGeom>
          <a:solidFill>
            <a:schemeClr val="accent4">
              <a:lumMod val="20000"/>
              <a:lumOff val="80000"/>
            </a:schemeClr>
          </a:solidFill>
        </p:spPr>
        <p:txBody>
          <a:bodyPr wrap="square" anchor="t">
            <a:normAutofit/>
          </a:bodyPr>
          <a:lstStyle/>
          <a:p>
            <a:pPr>
              <a:lnSpc>
                <a:spcPct val="90000"/>
              </a:lnSpc>
              <a:spcAft>
                <a:spcPts val="600"/>
              </a:spcAft>
            </a:pPr>
            <a:r>
              <a:rPr lang="en-US" altLang="en-US" sz="2600" b="1">
                <a:solidFill>
                  <a:schemeClr val="accent4">
                    <a:lumMod val="75000"/>
                  </a:schemeClr>
                </a:solidFill>
              </a:rPr>
              <a:t>RAD</a:t>
            </a:r>
            <a:r>
              <a:rPr lang="en-US" altLang="en-US" sz="2600">
                <a:solidFill>
                  <a:schemeClr val="accent4">
                    <a:lumMod val="75000"/>
                  </a:schemeClr>
                </a:solidFill>
              </a:rPr>
              <a:t> –  Short for Rapid-application development where the development process is based on prototyping without any specific planning. </a:t>
            </a:r>
          </a:p>
        </p:txBody>
      </p:sp>
      <p:sp>
        <p:nvSpPr>
          <p:cNvPr id="6" name="Rectangle 5">
            <a:extLst>
              <a:ext uri="{FF2B5EF4-FFF2-40B4-BE49-F238E27FC236}">
                <a16:creationId xmlns:a16="http://schemas.microsoft.com/office/drawing/2014/main" id="{C2B1D83D-1FAD-40E2-8046-E7E7FE2A97F7}"/>
              </a:ext>
            </a:extLst>
          </p:cNvPr>
          <p:cNvSpPr/>
          <p:nvPr/>
        </p:nvSpPr>
        <p:spPr>
          <a:xfrm>
            <a:off x="5051424" y="5354059"/>
            <a:ext cx="3697288" cy="709613"/>
          </a:xfrm>
          <a:prstGeom prst="rect">
            <a:avLst/>
          </a:prstGeom>
          <a:solidFill>
            <a:schemeClr val="accent6">
              <a:lumMod val="20000"/>
              <a:lumOff val="80000"/>
            </a:schemeClr>
          </a:solidFill>
        </p:spPr>
        <p:txBody>
          <a:bodyPr wrap="square" anchor="t">
            <a:normAutofit/>
          </a:bodyPr>
          <a:lstStyle/>
          <a:p>
            <a:pPr>
              <a:lnSpc>
                <a:spcPct val="90000"/>
              </a:lnSpc>
              <a:spcAft>
                <a:spcPts val="600"/>
              </a:spcAft>
            </a:pPr>
            <a:r>
              <a:rPr lang="en-US" altLang="en-US" sz="2200" b="1">
                <a:solidFill>
                  <a:schemeClr val="accent6">
                    <a:lumMod val="75000"/>
                  </a:schemeClr>
                </a:solidFill>
              </a:rPr>
              <a:t>Waterfall</a:t>
            </a:r>
            <a:r>
              <a:rPr lang="en-US" altLang="en-US" sz="2200">
                <a:solidFill>
                  <a:schemeClr val="accent6">
                    <a:lumMod val="75000"/>
                  </a:schemeClr>
                </a:solidFill>
              </a:rPr>
              <a:t> – A traditional sequential model.</a:t>
            </a:r>
          </a:p>
        </p:txBody>
      </p:sp>
      <p:sp>
        <p:nvSpPr>
          <p:cNvPr id="2" name="Title 1"/>
          <p:cNvSpPr>
            <a:spLocks noGrp="1"/>
          </p:cNvSpPr>
          <p:nvPr>
            <p:ph type="title"/>
          </p:nvPr>
        </p:nvSpPr>
        <p:spPr>
          <a:xfrm>
            <a:off x="717010" y="696523"/>
            <a:ext cx="7709978" cy="1075353"/>
          </a:xfrm>
          <a:solidFill>
            <a:srgbClr val="00133A"/>
          </a:solidFill>
        </p:spPr>
        <p:txBody>
          <a:bodyPr vert="horz" lIns="91440" tIns="45720" rIns="91440" bIns="45720" rtlCol="0" anchor="b">
            <a:normAutofit/>
          </a:bodyPr>
          <a:lstStyle/>
          <a:p>
            <a:r>
              <a:rPr lang="en-US" sz="2900" kern="1200">
                <a:latin typeface="+mj-lt"/>
                <a:ea typeface="+mj-ea"/>
                <a:cs typeface="+mj-cs"/>
              </a:rPr>
              <a:t>Most software development methodologies can be placed into </a:t>
            </a:r>
            <a:r>
              <a:rPr lang="en-US" sz="2900" u="sng" kern="1200">
                <a:latin typeface="+mj-lt"/>
                <a:ea typeface="+mj-ea"/>
                <a:cs typeface="+mj-cs"/>
              </a:rPr>
              <a:t>3 main categories</a:t>
            </a:r>
          </a:p>
        </p:txBody>
      </p:sp>
      <p:sp>
        <p:nvSpPr>
          <p:cNvPr id="7" name="Footer Placeholder 6">
            <a:extLst>
              <a:ext uri="{FF2B5EF4-FFF2-40B4-BE49-F238E27FC236}">
                <a16:creationId xmlns:a16="http://schemas.microsoft.com/office/drawing/2014/main" id="{6C4C493C-CCF4-47B9-8B7A-44973A75D731}"/>
              </a:ext>
            </a:extLst>
          </p:cNvPr>
          <p:cNvSpPr>
            <a:spLocks noGrp="1"/>
          </p:cNvSpPr>
          <p:nvPr>
            <p:ph type="ftr" sz="quarter" idx="11"/>
          </p:nvPr>
        </p:nvSpPr>
        <p:spPr>
          <a:xfrm>
            <a:off x="3657600" y="6198721"/>
            <a:ext cx="4433207" cy="365125"/>
          </a:xfrm>
        </p:spPr>
        <p:txBody>
          <a:bodyPr vert="horz" lIns="91440" tIns="45720" rIns="91440" bIns="45720" rtlCol="0" anchor="ctr">
            <a:normAutofit/>
          </a:bodyPr>
          <a:lstStyle/>
          <a:p>
            <a:pPr algn="r" defTabSz="914400">
              <a:spcAft>
                <a:spcPts val="600"/>
              </a:spcAft>
            </a:pPr>
            <a:r>
              <a:rPr lang="en-US" sz="1000" kern="1200">
                <a:solidFill>
                  <a:schemeClr val="tx1">
                    <a:alpha val="80000"/>
                  </a:schemeClr>
                </a:solidFill>
                <a:latin typeface="+mn-lt"/>
                <a:ea typeface="+mn-ea"/>
                <a:cs typeface="+mn-cs"/>
              </a:rPr>
              <a:t>www.justit.co.uk</a:t>
            </a:r>
          </a:p>
        </p:txBody>
      </p:sp>
    </p:spTree>
    <p:extLst>
      <p:ext uri="{BB962C8B-B14F-4D97-AF65-F5344CB8AC3E}">
        <p14:creationId xmlns:p14="http://schemas.microsoft.com/office/powerpoint/2010/main" val="3985557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797CF80A-5A93-4E4A-91AC-2E05A56D0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887A07C8-982B-4B9F-B07D-44407860D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8B3EBDBF-AB63-43AA-90A6-EA8A7C95D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79052" y="1131512"/>
            <a:ext cx="2796461"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C94A88D9-9746-4C6B-8793-EA427A15BB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317578"/>
            <a:ext cx="411480" cy="549007"/>
            <a:chOff x="7029447" y="3514725"/>
            <a:chExt cx="1285875" cy="549007"/>
          </a:xfrm>
        </p:grpSpPr>
        <p:cxnSp>
          <p:nvCxnSpPr>
            <p:cNvPr id="99" name="Straight Connector 98">
              <a:extLst>
                <a:ext uri="{FF2B5EF4-FFF2-40B4-BE49-F238E27FC236}">
                  <a16:creationId xmlns:a16="http://schemas.microsoft.com/office/drawing/2014/main" id="{24507B4C-7A67-44CE-B658-20DBBD694C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C0A0D17-89D0-4F57-A87B-E88A9619FE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973F37D-CF11-4501-8BC5-770B95FD42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F4F3BAE-8260-4C18-A797-97BC924DEE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04" name="Rectangle 103">
            <a:extLst>
              <a:ext uri="{FF2B5EF4-FFF2-40B4-BE49-F238E27FC236}">
                <a16:creationId xmlns:a16="http://schemas.microsoft.com/office/drawing/2014/main" id="{422EBAFF-2541-4ADB-B43D-B02C8C456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140785"/>
            <a:ext cx="4571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a:extLst>
              <a:ext uri="{FF2B5EF4-FFF2-40B4-BE49-F238E27FC236}">
                <a16:creationId xmlns:a16="http://schemas.microsoft.com/office/drawing/2014/main" id="{94A8D7A1-F4A3-4A73-9479-64E137C489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75420"/>
            <a:ext cx="9036544" cy="4093306"/>
            <a:chOff x="1" y="2075420"/>
            <a:chExt cx="12048729" cy="4093306"/>
          </a:xfrm>
        </p:grpSpPr>
        <p:sp>
          <p:nvSpPr>
            <p:cNvPr id="107" name="Oval 106">
              <a:extLst>
                <a:ext uri="{FF2B5EF4-FFF2-40B4-BE49-F238E27FC236}">
                  <a16:creationId xmlns:a16="http://schemas.microsoft.com/office/drawing/2014/main" id="{9DA51358-1530-4D9D-A0A4-E1E8D9CCC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1D198947-A877-45ED-BB70-BEFBD40A02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7E05CC9-A532-4E66-AD8C-2C8B8F4E3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250F7106-D370-49F8-8E76-8ADD3034A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19582DF-383B-40B9-993E-81F0B34FDE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2E7E46F-8802-4A5E-AD02-26DADFE464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F93F55CC-620E-47C8-8D4F-D4CBC13390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45785" y="5940560"/>
            <a:ext cx="1285875" cy="549007"/>
            <a:chOff x="7029447" y="3514725"/>
            <a:chExt cx="1285875" cy="549007"/>
          </a:xfrm>
        </p:grpSpPr>
        <p:cxnSp>
          <p:nvCxnSpPr>
            <p:cNvPr id="115" name="Straight Connector 114">
              <a:extLst>
                <a:ext uri="{FF2B5EF4-FFF2-40B4-BE49-F238E27FC236}">
                  <a16:creationId xmlns:a16="http://schemas.microsoft.com/office/drawing/2014/main" id="{A269E45A-4AF2-443B-8D67-D88FD9399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D16DA9C-FFFF-43AF-AF92-802C33C68E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D04A398-9768-45F3-9180-16C9A595C2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01D37B8-8F93-47FB-AAE4-7FC0CEDA76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989" y="-6224"/>
            <a:ext cx="3008317" cy="2189941"/>
          </a:xfrm>
          <a:solidFill>
            <a:srgbClr val="002060"/>
          </a:solidFill>
          <a:effectLst>
            <a:softEdge rad="25400"/>
          </a:effectLst>
        </p:spPr>
        <p:txBody>
          <a:bodyPr vert="horz" lIns="91440" tIns="45720" rIns="91440" bIns="45720" rtlCol="0" anchor="t">
            <a:normAutofit fontScale="90000"/>
          </a:bodyPr>
          <a:lstStyle/>
          <a:p>
            <a:r>
              <a:rPr lang="en-GB" sz="4200" b="1" kern="1200" noProof="0">
                <a:solidFill>
                  <a:schemeClr val="tx1">
                    <a:lumMod val="95000"/>
                  </a:schemeClr>
                </a:solidFill>
                <a:latin typeface="+mj-lt"/>
                <a:ea typeface="+mj-ea"/>
                <a:cs typeface="+mj-cs"/>
              </a:rPr>
              <a:t>Software Development </a:t>
            </a:r>
            <a:br>
              <a:rPr lang="en-GB" sz="4200" b="1" kern="1200" noProof="0">
                <a:solidFill>
                  <a:schemeClr val="tx1">
                    <a:lumMod val="95000"/>
                  </a:schemeClr>
                </a:solidFill>
                <a:latin typeface="+mj-lt"/>
                <a:ea typeface="+mj-ea"/>
                <a:cs typeface="+mj-cs"/>
              </a:rPr>
            </a:br>
            <a:r>
              <a:rPr lang="en-GB" sz="4200" b="1" kern="1200" noProof="0">
                <a:solidFill>
                  <a:schemeClr val="tx1">
                    <a:lumMod val="95000"/>
                  </a:schemeClr>
                </a:solidFill>
                <a:latin typeface="+mj-lt"/>
                <a:ea typeface="+mj-ea"/>
                <a:cs typeface="+mj-cs"/>
              </a:rPr>
              <a:t>Life </a:t>
            </a:r>
            <a:br>
              <a:rPr lang="en-GB" sz="4200" b="1" kern="1200" noProof="0">
                <a:solidFill>
                  <a:schemeClr val="tx1">
                    <a:lumMod val="95000"/>
                  </a:schemeClr>
                </a:solidFill>
                <a:latin typeface="+mj-lt"/>
                <a:ea typeface="+mj-ea"/>
                <a:cs typeface="+mj-cs"/>
              </a:rPr>
            </a:br>
            <a:r>
              <a:rPr lang="en-GB" sz="4200" b="1" kern="1200" noProof="0">
                <a:solidFill>
                  <a:schemeClr val="tx1">
                    <a:lumMod val="95000"/>
                  </a:schemeClr>
                </a:solidFill>
                <a:latin typeface="+mj-lt"/>
                <a:ea typeface="+mj-ea"/>
                <a:cs typeface="+mj-cs"/>
              </a:rPr>
              <a:t>Cycle</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473202" y="6308832"/>
            <a:ext cx="6240541" cy="548640"/>
          </a:xfrm>
        </p:spPr>
        <p:txBody>
          <a:bodyPr vert="horz" lIns="91440" tIns="45720" rIns="91440" bIns="45720" rtlCol="0" anchor="ctr">
            <a:normAutofit/>
          </a:bodyPr>
          <a:lstStyle/>
          <a:p>
            <a:pPr algn="just" defTabSz="914400">
              <a:spcAft>
                <a:spcPts val="600"/>
              </a:spcAft>
            </a:pPr>
            <a:r>
              <a:rPr lang="en-US" sz="900" kern="1200">
                <a:solidFill>
                  <a:schemeClr val="bg1"/>
                </a:solidFill>
                <a:latin typeface="+mn-lt"/>
                <a:ea typeface="+mn-ea"/>
                <a:cs typeface="+mn-cs"/>
              </a:rPr>
              <a:t>www.justit.co.uk</a:t>
            </a:r>
          </a:p>
        </p:txBody>
      </p:sp>
      <p:grpSp>
        <p:nvGrpSpPr>
          <p:cNvPr id="5" name="Group 4">
            <a:extLst>
              <a:ext uri="{FF2B5EF4-FFF2-40B4-BE49-F238E27FC236}">
                <a16:creationId xmlns:a16="http://schemas.microsoft.com/office/drawing/2014/main" id="{2A9FB93B-D6A3-4CBF-9E79-C52F5AD23C53}"/>
              </a:ext>
            </a:extLst>
          </p:cNvPr>
          <p:cNvGrpSpPr/>
          <p:nvPr/>
        </p:nvGrpSpPr>
        <p:grpSpPr>
          <a:xfrm>
            <a:off x="1320620" y="1619085"/>
            <a:ext cx="7785685" cy="4984161"/>
            <a:chOff x="1572524" y="1773530"/>
            <a:chExt cx="7785685" cy="4984161"/>
          </a:xfrm>
        </p:grpSpPr>
        <p:grpSp>
          <p:nvGrpSpPr>
            <p:cNvPr id="3" name="Group 2">
              <a:extLst>
                <a:ext uri="{FF2B5EF4-FFF2-40B4-BE49-F238E27FC236}">
                  <a16:creationId xmlns:a16="http://schemas.microsoft.com/office/drawing/2014/main" id="{D25B0FCD-F484-4FDA-B6B9-95E5D60A14E1}"/>
                </a:ext>
              </a:extLst>
            </p:cNvPr>
            <p:cNvGrpSpPr/>
            <p:nvPr/>
          </p:nvGrpSpPr>
          <p:grpSpPr>
            <a:xfrm>
              <a:off x="1572524" y="1773530"/>
              <a:ext cx="7542139" cy="4984161"/>
              <a:chOff x="1029431" y="965118"/>
              <a:chExt cx="7542139" cy="4984161"/>
            </a:xfrm>
          </p:grpSpPr>
          <p:sp>
            <p:nvSpPr>
              <p:cNvPr id="127" name="Oval 126">
                <a:extLst>
                  <a:ext uri="{FF2B5EF4-FFF2-40B4-BE49-F238E27FC236}">
                    <a16:creationId xmlns:a16="http://schemas.microsoft.com/office/drawing/2014/main" id="{284BAD7B-6E77-4CBF-ACC5-A2965BA27E88}"/>
                  </a:ext>
                </a:extLst>
              </p:cNvPr>
              <p:cNvSpPr/>
              <p:nvPr/>
            </p:nvSpPr>
            <p:spPr>
              <a:xfrm>
                <a:off x="1770682" y="1330312"/>
                <a:ext cx="5972660" cy="4340791"/>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Rounded Corners 127">
                <a:extLst>
                  <a:ext uri="{FF2B5EF4-FFF2-40B4-BE49-F238E27FC236}">
                    <a16:creationId xmlns:a16="http://schemas.microsoft.com/office/drawing/2014/main" id="{78BF1829-9FB5-453F-9684-71058DE3227D}"/>
                  </a:ext>
                </a:extLst>
              </p:cNvPr>
              <p:cNvSpPr/>
              <p:nvPr/>
            </p:nvSpPr>
            <p:spPr>
              <a:xfrm>
                <a:off x="1101284" y="2112506"/>
                <a:ext cx="1675152" cy="66842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TextBox 128">
                <a:extLst>
                  <a:ext uri="{FF2B5EF4-FFF2-40B4-BE49-F238E27FC236}">
                    <a16:creationId xmlns:a16="http://schemas.microsoft.com/office/drawing/2014/main" id="{F74DE807-92C3-49C0-A0BA-3C54D1CC6950}"/>
                  </a:ext>
                </a:extLst>
              </p:cNvPr>
              <p:cNvSpPr txBox="1"/>
              <p:nvPr/>
            </p:nvSpPr>
            <p:spPr>
              <a:xfrm>
                <a:off x="1122023" y="2263123"/>
                <a:ext cx="1658758" cy="369332"/>
              </a:xfrm>
              <a:prstGeom prst="rect">
                <a:avLst/>
              </a:prstGeom>
              <a:noFill/>
            </p:spPr>
            <p:txBody>
              <a:bodyPr wrap="square" rtlCol="0">
                <a:spAutoFit/>
              </a:bodyPr>
              <a:lstStyle/>
              <a:p>
                <a:r>
                  <a:rPr lang="en-GB" b="1">
                    <a:solidFill>
                      <a:schemeClr val="tx2"/>
                    </a:solidFill>
                  </a:rPr>
                  <a:t>7</a:t>
                </a:r>
                <a:r>
                  <a:rPr lang="en-GB">
                    <a:solidFill>
                      <a:schemeClr val="tx2"/>
                    </a:solidFill>
                  </a:rPr>
                  <a:t>. </a:t>
                </a:r>
                <a:r>
                  <a:rPr lang="en-GB" b="1">
                    <a:solidFill>
                      <a:schemeClr val="tx2"/>
                    </a:solidFill>
                  </a:rPr>
                  <a:t>Maintenance</a:t>
                </a:r>
              </a:p>
            </p:txBody>
          </p:sp>
          <p:sp>
            <p:nvSpPr>
              <p:cNvPr id="130" name="Rectangle: Rounded Corners 129">
                <a:extLst>
                  <a:ext uri="{FF2B5EF4-FFF2-40B4-BE49-F238E27FC236}">
                    <a16:creationId xmlns:a16="http://schemas.microsoft.com/office/drawing/2014/main" id="{74759220-3242-4BE7-B735-71C6A6486CF5}"/>
                  </a:ext>
                </a:extLst>
              </p:cNvPr>
              <p:cNvSpPr/>
              <p:nvPr/>
            </p:nvSpPr>
            <p:spPr>
              <a:xfrm>
                <a:off x="3865977" y="965118"/>
                <a:ext cx="1675152" cy="66842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Rounded Corners 130">
                <a:extLst>
                  <a:ext uri="{FF2B5EF4-FFF2-40B4-BE49-F238E27FC236}">
                    <a16:creationId xmlns:a16="http://schemas.microsoft.com/office/drawing/2014/main" id="{D4539066-2BA4-4F45-8D33-ECD8CCAF7997}"/>
                  </a:ext>
                </a:extLst>
              </p:cNvPr>
              <p:cNvSpPr/>
              <p:nvPr/>
            </p:nvSpPr>
            <p:spPr>
              <a:xfrm>
                <a:off x="6896418" y="2118390"/>
                <a:ext cx="1675152" cy="66842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TextBox 132">
                <a:extLst>
                  <a:ext uri="{FF2B5EF4-FFF2-40B4-BE49-F238E27FC236}">
                    <a16:creationId xmlns:a16="http://schemas.microsoft.com/office/drawing/2014/main" id="{D0C3DB5C-7953-4D23-B92E-2B09AD9D5FB6}"/>
                  </a:ext>
                </a:extLst>
              </p:cNvPr>
              <p:cNvSpPr txBox="1"/>
              <p:nvPr/>
            </p:nvSpPr>
            <p:spPr>
              <a:xfrm>
                <a:off x="4059001" y="1013145"/>
                <a:ext cx="1788489" cy="646331"/>
              </a:xfrm>
              <a:prstGeom prst="rect">
                <a:avLst/>
              </a:prstGeom>
              <a:noFill/>
            </p:spPr>
            <p:txBody>
              <a:bodyPr wrap="square" rtlCol="0">
                <a:spAutoFit/>
              </a:bodyPr>
              <a:lstStyle/>
              <a:p>
                <a:r>
                  <a:rPr lang="en-GB" b="1">
                    <a:solidFill>
                      <a:schemeClr val="bg2"/>
                    </a:solidFill>
                  </a:rPr>
                  <a:t>1</a:t>
                </a:r>
                <a:r>
                  <a:rPr lang="en-GB">
                    <a:solidFill>
                      <a:schemeClr val="bg2"/>
                    </a:solidFill>
                  </a:rPr>
                  <a:t>. </a:t>
                </a:r>
                <a:r>
                  <a:rPr lang="en-GB" b="1">
                    <a:solidFill>
                      <a:schemeClr val="bg2"/>
                    </a:solidFill>
                  </a:rPr>
                  <a:t>Feasibility Study</a:t>
                </a:r>
              </a:p>
            </p:txBody>
          </p:sp>
          <p:sp>
            <p:nvSpPr>
              <p:cNvPr id="136" name="Rectangle: Rounded Corners 135">
                <a:extLst>
                  <a:ext uri="{FF2B5EF4-FFF2-40B4-BE49-F238E27FC236}">
                    <a16:creationId xmlns:a16="http://schemas.microsoft.com/office/drawing/2014/main" id="{B4204940-AFCD-4C7B-AA13-B167558B4151}"/>
                  </a:ext>
                </a:extLst>
              </p:cNvPr>
              <p:cNvSpPr/>
              <p:nvPr/>
            </p:nvSpPr>
            <p:spPr>
              <a:xfrm>
                <a:off x="6588268" y="3794084"/>
                <a:ext cx="1675152" cy="66842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TextBox 136">
                <a:extLst>
                  <a:ext uri="{FF2B5EF4-FFF2-40B4-BE49-F238E27FC236}">
                    <a16:creationId xmlns:a16="http://schemas.microsoft.com/office/drawing/2014/main" id="{C20D58A7-4892-45A5-89FC-00500121B9C3}"/>
                  </a:ext>
                </a:extLst>
              </p:cNvPr>
              <p:cNvSpPr txBox="1"/>
              <p:nvPr/>
            </p:nvSpPr>
            <p:spPr>
              <a:xfrm>
                <a:off x="6773965" y="3957949"/>
                <a:ext cx="1340604" cy="369332"/>
              </a:xfrm>
              <a:prstGeom prst="rect">
                <a:avLst/>
              </a:prstGeom>
              <a:noFill/>
            </p:spPr>
            <p:txBody>
              <a:bodyPr wrap="square" rtlCol="0">
                <a:spAutoFit/>
              </a:bodyPr>
              <a:lstStyle/>
              <a:p>
                <a:r>
                  <a:rPr lang="en-GB" b="1">
                    <a:solidFill>
                      <a:schemeClr val="bg2"/>
                    </a:solidFill>
                  </a:rPr>
                  <a:t>3</a:t>
                </a:r>
                <a:r>
                  <a:rPr lang="en-GB">
                    <a:solidFill>
                      <a:schemeClr val="bg2"/>
                    </a:solidFill>
                  </a:rPr>
                  <a:t>. </a:t>
                </a:r>
                <a:r>
                  <a:rPr lang="en-GB" b="1">
                    <a:solidFill>
                      <a:schemeClr val="bg2"/>
                    </a:solidFill>
                  </a:rPr>
                  <a:t>Design</a:t>
                </a:r>
              </a:p>
            </p:txBody>
          </p:sp>
          <p:sp>
            <p:nvSpPr>
              <p:cNvPr id="139" name="Arrow: Right 138">
                <a:extLst>
                  <a:ext uri="{FF2B5EF4-FFF2-40B4-BE49-F238E27FC236}">
                    <a16:creationId xmlns:a16="http://schemas.microsoft.com/office/drawing/2014/main" id="{7E19F6FD-0EFD-4A50-ACE1-CEA1C50E4466}"/>
                  </a:ext>
                </a:extLst>
              </p:cNvPr>
              <p:cNvSpPr/>
              <p:nvPr/>
            </p:nvSpPr>
            <p:spPr>
              <a:xfrm rot="1907282">
                <a:off x="6356146" y="1585355"/>
                <a:ext cx="611252" cy="494864"/>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Arrow: Right 139">
                <a:extLst>
                  <a:ext uri="{FF2B5EF4-FFF2-40B4-BE49-F238E27FC236}">
                    <a16:creationId xmlns:a16="http://schemas.microsoft.com/office/drawing/2014/main" id="{ECD66AD5-CC24-47E2-A62C-717361E82C3C}"/>
                  </a:ext>
                </a:extLst>
              </p:cNvPr>
              <p:cNvSpPr/>
              <p:nvPr/>
            </p:nvSpPr>
            <p:spPr>
              <a:xfrm rot="19887431">
                <a:off x="2867447" y="1441458"/>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Arrow: Right 140">
                <a:extLst>
                  <a:ext uri="{FF2B5EF4-FFF2-40B4-BE49-F238E27FC236}">
                    <a16:creationId xmlns:a16="http://schemas.microsoft.com/office/drawing/2014/main" id="{B59494DB-2481-4350-AC18-334AD6A151F5}"/>
                  </a:ext>
                </a:extLst>
              </p:cNvPr>
              <p:cNvSpPr/>
              <p:nvPr/>
            </p:nvSpPr>
            <p:spPr>
              <a:xfrm rot="5136846">
                <a:off x="7459661" y="3083076"/>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Rounded Corners 141">
                <a:extLst>
                  <a:ext uri="{FF2B5EF4-FFF2-40B4-BE49-F238E27FC236}">
                    <a16:creationId xmlns:a16="http://schemas.microsoft.com/office/drawing/2014/main" id="{297260D1-E58C-4D81-B939-30FE64E8160D}"/>
                  </a:ext>
                </a:extLst>
              </p:cNvPr>
              <p:cNvSpPr/>
              <p:nvPr/>
            </p:nvSpPr>
            <p:spPr>
              <a:xfrm>
                <a:off x="1046749" y="3789040"/>
                <a:ext cx="1675152" cy="66842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TextBox 142">
                <a:extLst>
                  <a:ext uri="{FF2B5EF4-FFF2-40B4-BE49-F238E27FC236}">
                    <a16:creationId xmlns:a16="http://schemas.microsoft.com/office/drawing/2014/main" id="{5570BC0E-CE7A-4042-9C15-77552D57658E}"/>
                  </a:ext>
                </a:extLst>
              </p:cNvPr>
              <p:cNvSpPr txBox="1"/>
              <p:nvPr/>
            </p:nvSpPr>
            <p:spPr>
              <a:xfrm>
                <a:off x="1029431" y="3823150"/>
                <a:ext cx="1819745" cy="646331"/>
              </a:xfrm>
              <a:prstGeom prst="rect">
                <a:avLst/>
              </a:prstGeom>
              <a:noFill/>
            </p:spPr>
            <p:txBody>
              <a:bodyPr wrap="square" rtlCol="0">
                <a:spAutoFit/>
              </a:bodyPr>
              <a:lstStyle/>
              <a:p>
                <a:r>
                  <a:rPr lang="en-GB" b="1">
                    <a:solidFill>
                      <a:schemeClr val="tx2"/>
                    </a:solidFill>
                  </a:rPr>
                  <a:t>6</a:t>
                </a:r>
                <a:r>
                  <a:rPr lang="en-GB">
                    <a:solidFill>
                      <a:schemeClr val="tx2"/>
                    </a:solidFill>
                  </a:rPr>
                  <a:t>. </a:t>
                </a:r>
                <a:r>
                  <a:rPr lang="en-GB" b="1">
                    <a:solidFill>
                      <a:schemeClr val="tx2"/>
                    </a:solidFill>
                  </a:rPr>
                  <a:t>Deployment</a:t>
                </a:r>
              </a:p>
              <a:p>
                <a:r>
                  <a:rPr lang="en-GB" b="1">
                    <a:solidFill>
                      <a:schemeClr val="tx2"/>
                    </a:solidFill>
                  </a:rPr>
                  <a:t>Implementation</a:t>
                </a:r>
              </a:p>
            </p:txBody>
          </p:sp>
          <p:sp>
            <p:nvSpPr>
              <p:cNvPr id="144" name="Rectangle: Rounded Corners 143">
                <a:extLst>
                  <a:ext uri="{FF2B5EF4-FFF2-40B4-BE49-F238E27FC236}">
                    <a16:creationId xmlns:a16="http://schemas.microsoft.com/office/drawing/2014/main" id="{708DCAF6-A51A-42C5-90F4-20830E76609B}"/>
                  </a:ext>
                </a:extLst>
              </p:cNvPr>
              <p:cNvSpPr/>
              <p:nvPr/>
            </p:nvSpPr>
            <p:spPr>
              <a:xfrm>
                <a:off x="5364139" y="5224460"/>
                <a:ext cx="1675152" cy="66842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TextBox 144">
                <a:extLst>
                  <a:ext uri="{FF2B5EF4-FFF2-40B4-BE49-F238E27FC236}">
                    <a16:creationId xmlns:a16="http://schemas.microsoft.com/office/drawing/2014/main" id="{8E1AF314-E523-4997-9C69-77077A481037}"/>
                  </a:ext>
                </a:extLst>
              </p:cNvPr>
              <p:cNvSpPr txBox="1"/>
              <p:nvPr/>
            </p:nvSpPr>
            <p:spPr>
              <a:xfrm>
                <a:off x="5575965" y="5241875"/>
                <a:ext cx="2093405" cy="646331"/>
              </a:xfrm>
              <a:prstGeom prst="rect">
                <a:avLst/>
              </a:prstGeom>
              <a:noFill/>
            </p:spPr>
            <p:txBody>
              <a:bodyPr wrap="square" rtlCol="0">
                <a:spAutoFit/>
              </a:bodyPr>
              <a:lstStyle/>
              <a:p>
                <a:r>
                  <a:rPr lang="en-GB" b="1">
                    <a:solidFill>
                      <a:schemeClr val="tx2"/>
                    </a:solidFill>
                  </a:rPr>
                  <a:t>4. Code Development</a:t>
                </a:r>
              </a:p>
            </p:txBody>
          </p:sp>
          <p:sp>
            <p:nvSpPr>
              <p:cNvPr id="146" name="Rectangle: Rounded Corners 145">
                <a:extLst>
                  <a:ext uri="{FF2B5EF4-FFF2-40B4-BE49-F238E27FC236}">
                    <a16:creationId xmlns:a16="http://schemas.microsoft.com/office/drawing/2014/main" id="{152743B1-D197-4401-94BE-29C6A8CAE5AF}"/>
                  </a:ext>
                </a:extLst>
              </p:cNvPr>
              <p:cNvSpPr/>
              <p:nvPr/>
            </p:nvSpPr>
            <p:spPr>
              <a:xfrm>
                <a:off x="2443177" y="5150762"/>
                <a:ext cx="1675152" cy="66842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TextBox 146">
                <a:extLst>
                  <a:ext uri="{FF2B5EF4-FFF2-40B4-BE49-F238E27FC236}">
                    <a16:creationId xmlns:a16="http://schemas.microsoft.com/office/drawing/2014/main" id="{D90148B2-491E-4CF9-925E-6F0D11592EC1}"/>
                  </a:ext>
                </a:extLst>
              </p:cNvPr>
              <p:cNvSpPr txBox="1"/>
              <p:nvPr/>
            </p:nvSpPr>
            <p:spPr>
              <a:xfrm>
                <a:off x="2547428" y="5347781"/>
                <a:ext cx="1340604" cy="369332"/>
              </a:xfrm>
              <a:prstGeom prst="rect">
                <a:avLst/>
              </a:prstGeom>
              <a:noFill/>
            </p:spPr>
            <p:txBody>
              <a:bodyPr wrap="square" rtlCol="0">
                <a:spAutoFit/>
              </a:bodyPr>
              <a:lstStyle/>
              <a:p>
                <a:r>
                  <a:rPr lang="en-GB" b="1">
                    <a:solidFill>
                      <a:schemeClr val="bg2"/>
                    </a:solidFill>
                  </a:rPr>
                  <a:t>5</a:t>
                </a:r>
                <a:r>
                  <a:rPr lang="en-GB">
                    <a:solidFill>
                      <a:schemeClr val="bg2"/>
                    </a:solidFill>
                  </a:rPr>
                  <a:t>. </a:t>
                </a:r>
                <a:r>
                  <a:rPr lang="en-GB" b="1">
                    <a:solidFill>
                      <a:schemeClr val="bg2"/>
                    </a:solidFill>
                  </a:rPr>
                  <a:t>Testing</a:t>
                </a:r>
              </a:p>
            </p:txBody>
          </p:sp>
          <p:sp>
            <p:nvSpPr>
              <p:cNvPr id="148" name="Arrow: Right 147">
                <a:extLst>
                  <a:ext uri="{FF2B5EF4-FFF2-40B4-BE49-F238E27FC236}">
                    <a16:creationId xmlns:a16="http://schemas.microsoft.com/office/drawing/2014/main" id="{63B14CEB-91C9-4BBA-BD5A-728E9825A7C5}"/>
                  </a:ext>
                </a:extLst>
              </p:cNvPr>
              <p:cNvSpPr/>
              <p:nvPr/>
            </p:nvSpPr>
            <p:spPr>
              <a:xfrm rot="8377567">
                <a:off x="6765303" y="4649121"/>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Arrow: Right 148">
                <a:extLst>
                  <a:ext uri="{FF2B5EF4-FFF2-40B4-BE49-F238E27FC236}">
                    <a16:creationId xmlns:a16="http://schemas.microsoft.com/office/drawing/2014/main" id="{01EF8DCC-59EF-4649-A575-9FE8434476A6}"/>
                  </a:ext>
                </a:extLst>
              </p:cNvPr>
              <p:cNvSpPr/>
              <p:nvPr/>
            </p:nvSpPr>
            <p:spPr>
              <a:xfrm rot="10800000">
                <a:off x="4520923" y="5438167"/>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Arrow: Right 149">
                <a:extLst>
                  <a:ext uri="{FF2B5EF4-FFF2-40B4-BE49-F238E27FC236}">
                    <a16:creationId xmlns:a16="http://schemas.microsoft.com/office/drawing/2014/main" id="{7009ADD2-7469-4B69-A140-7F41653B84ED}"/>
                  </a:ext>
                </a:extLst>
              </p:cNvPr>
              <p:cNvSpPr/>
              <p:nvPr/>
            </p:nvSpPr>
            <p:spPr>
              <a:xfrm rot="13390199">
                <a:off x="2084604" y="4567453"/>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Arrow: Right 150">
                <a:extLst>
                  <a:ext uri="{FF2B5EF4-FFF2-40B4-BE49-F238E27FC236}">
                    <a16:creationId xmlns:a16="http://schemas.microsoft.com/office/drawing/2014/main" id="{DBDC4254-0B81-48B9-BB25-38CE062B6020}"/>
                  </a:ext>
                </a:extLst>
              </p:cNvPr>
              <p:cNvSpPr/>
              <p:nvPr/>
            </p:nvSpPr>
            <p:spPr>
              <a:xfrm rot="16476040">
                <a:off x="1534174" y="3011758"/>
                <a:ext cx="583228" cy="51111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TextBox 151">
                <a:extLst>
                  <a:ext uri="{FF2B5EF4-FFF2-40B4-BE49-F238E27FC236}">
                    <a16:creationId xmlns:a16="http://schemas.microsoft.com/office/drawing/2014/main" id="{0CA160B5-04D3-4CC9-BA12-BEEE1B8ACBD8}"/>
                  </a:ext>
                </a:extLst>
              </p:cNvPr>
              <p:cNvSpPr txBox="1"/>
              <p:nvPr/>
            </p:nvSpPr>
            <p:spPr>
              <a:xfrm>
                <a:off x="2779180" y="2345016"/>
                <a:ext cx="3688821" cy="2062103"/>
              </a:xfrm>
              <a:prstGeom prst="rect">
                <a:avLst/>
              </a:prstGeom>
              <a:noFill/>
            </p:spPr>
            <p:txBody>
              <a:bodyPr wrap="square" rtlCol="0">
                <a:spAutoFit/>
              </a:bodyPr>
              <a:lstStyle/>
              <a:p>
                <a:pPr algn="ctr"/>
                <a:r>
                  <a:rPr lang="en-GB" sz="3200" b="1">
                    <a:solidFill>
                      <a:schemeClr val="bg1">
                        <a:lumMod val="85000"/>
                        <a:lumOff val="15000"/>
                      </a:schemeClr>
                    </a:solidFill>
                  </a:rPr>
                  <a:t>7 Stages </a:t>
                </a:r>
              </a:p>
              <a:p>
                <a:pPr algn="ctr"/>
                <a:r>
                  <a:rPr lang="en-GB" sz="3200" b="1">
                    <a:solidFill>
                      <a:schemeClr val="bg1">
                        <a:lumMod val="85000"/>
                        <a:lumOff val="15000"/>
                      </a:schemeClr>
                    </a:solidFill>
                  </a:rPr>
                  <a:t>of </a:t>
                </a:r>
              </a:p>
              <a:p>
                <a:pPr algn="ctr"/>
                <a:r>
                  <a:rPr lang="en-GB" sz="3200" b="1">
                    <a:solidFill>
                      <a:schemeClr val="bg1">
                        <a:lumMod val="85000"/>
                        <a:lumOff val="15000"/>
                      </a:schemeClr>
                    </a:solidFill>
                  </a:rPr>
                  <a:t>Software Development</a:t>
                </a:r>
              </a:p>
            </p:txBody>
          </p:sp>
        </p:grpSp>
        <p:sp>
          <p:nvSpPr>
            <p:cNvPr id="132" name="TextBox 131">
              <a:extLst>
                <a:ext uri="{FF2B5EF4-FFF2-40B4-BE49-F238E27FC236}">
                  <a16:creationId xmlns:a16="http://schemas.microsoft.com/office/drawing/2014/main" id="{BE1EB095-FD91-48B2-B8D9-C477ECCD662D}"/>
                </a:ext>
              </a:extLst>
            </p:cNvPr>
            <p:cNvSpPr txBox="1"/>
            <p:nvPr/>
          </p:nvSpPr>
          <p:spPr>
            <a:xfrm>
              <a:off x="7419491" y="2966308"/>
              <a:ext cx="1938718" cy="646331"/>
            </a:xfrm>
            <a:prstGeom prst="rect">
              <a:avLst/>
            </a:prstGeom>
            <a:noFill/>
          </p:spPr>
          <p:txBody>
            <a:bodyPr wrap="square" rtlCol="0">
              <a:spAutoFit/>
            </a:bodyPr>
            <a:lstStyle/>
            <a:p>
              <a:r>
                <a:rPr lang="en-GB" b="1">
                  <a:solidFill>
                    <a:schemeClr val="bg2"/>
                  </a:solidFill>
                </a:rPr>
                <a:t>2</a:t>
              </a:r>
              <a:r>
                <a:rPr lang="en-GB">
                  <a:solidFill>
                    <a:schemeClr val="bg2"/>
                  </a:solidFill>
                </a:rPr>
                <a:t>. </a:t>
              </a:r>
              <a:r>
                <a:rPr lang="en-GB" b="1">
                  <a:solidFill>
                    <a:schemeClr val="bg2"/>
                  </a:solidFill>
                </a:rPr>
                <a:t>Requirements Analysis</a:t>
              </a:r>
            </a:p>
          </p:txBody>
        </p:sp>
      </p:grpSp>
    </p:spTree>
    <p:extLst>
      <p:ext uri="{BB962C8B-B14F-4D97-AF65-F5344CB8AC3E}">
        <p14:creationId xmlns:p14="http://schemas.microsoft.com/office/powerpoint/2010/main" val="37141187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5" descr="Cascade of waterfalls">
            <a:extLst>
              <a:ext uri="{FF2B5EF4-FFF2-40B4-BE49-F238E27FC236}">
                <a16:creationId xmlns:a16="http://schemas.microsoft.com/office/drawing/2014/main" id="{6171A67B-1239-4DEE-8651-5697F9E8C5A8}"/>
              </a:ext>
            </a:extLst>
          </p:cNvPr>
          <p:cNvPicPr>
            <a:picLocks noChangeAspect="1"/>
          </p:cNvPicPr>
          <p:nvPr/>
        </p:nvPicPr>
        <p:blipFill rotWithShape="1">
          <a:blip r:embed="rId2"/>
          <a:srcRect l="1" r="10998" b="-1"/>
          <a:stretch/>
        </p:blipFill>
        <p:spPr>
          <a:xfrm>
            <a:off x="0" y="-11427"/>
            <a:ext cx="9143980" cy="6857999"/>
          </a:xfrm>
          <a:prstGeom prst="rect">
            <a:avLst/>
          </a:prstGeom>
        </p:spPr>
      </p:pic>
      <p:sp>
        <p:nvSpPr>
          <p:cNvPr id="1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4512879"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E8F7E99D-3B1C-4CF1-A1A7-D080EDA44D4C}"/>
              </a:ext>
            </a:extLst>
          </p:cNvPr>
          <p:cNvSpPr>
            <a:spLocks noGrp="1"/>
          </p:cNvSpPr>
          <p:nvPr>
            <p:ph type="title"/>
          </p:nvPr>
        </p:nvSpPr>
        <p:spPr>
          <a:xfrm>
            <a:off x="539968" y="2343543"/>
            <a:ext cx="3153102" cy="886397"/>
          </a:xfrm>
        </p:spPr>
        <p:txBody>
          <a:bodyPr vert="horz" lIns="91440" tIns="45720" rIns="91440" bIns="45720" rtlCol="0" anchor="ctr">
            <a:normAutofit/>
          </a:bodyPr>
          <a:lstStyle/>
          <a:p>
            <a:pPr algn="ctr"/>
            <a:r>
              <a:rPr lang="en-US" sz="3600" b="1"/>
              <a:t>Waterfall model</a:t>
            </a:r>
          </a:p>
        </p:txBody>
      </p:sp>
      <p:cxnSp>
        <p:nvCxnSpPr>
          <p:cNvPr id="21" name="Straight Connector 2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15288" y="3337139"/>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1E53B9A-8B87-4929-8C72-0D8954458F7E}"/>
              </a:ext>
            </a:extLst>
          </p:cNvPr>
          <p:cNvSpPr txBox="1"/>
          <p:nvPr/>
        </p:nvSpPr>
        <p:spPr>
          <a:xfrm>
            <a:off x="673580" y="3520861"/>
            <a:ext cx="1743273" cy="617216"/>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1600" b="1"/>
              <a:t>Incremental</a:t>
            </a:r>
          </a:p>
        </p:txBody>
      </p:sp>
      <p:sp>
        <p:nvSpPr>
          <p:cNvPr id="4" name="Footer Placeholder 3">
            <a:extLst>
              <a:ext uri="{FF2B5EF4-FFF2-40B4-BE49-F238E27FC236}">
                <a16:creationId xmlns:a16="http://schemas.microsoft.com/office/drawing/2014/main" id="{F5B66F91-72F2-4BD5-AD91-3081399B945E}"/>
              </a:ext>
            </a:extLst>
          </p:cNvPr>
          <p:cNvSpPr>
            <a:spLocks noGrp="1"/>
          </p:cNvSpPr>
          <p:nvPr>
            <p:ph type="ftr" sz="quarter" idx="11"/>
          </p:nvPr>
        </p:nvSpPr>
        <p:spPr>
          <a:xfrm>
            <a:off x="912429" y="6144611"/>
            <a:ext cx="2301765" cy="361977"/>
          </a:xfrm>
        </p:spPr>
        <p:txBody>
          <a:bodyPr vert="horz" lIns="91440" tIns="45720" rIns="91440" bIns="45720" rtlCol="0" anchor="ctr">
            <a:normAutofit/>
          </a:bodyPr>
          <a:lstStyle/>
          <a:p>
            <a:pPr defTabSz="914400">
              <a:spcAft>
                <a:spcPts val="600"/>
              </a:spcAft>
              <a:defRPr/>
            </a:pPr>
            <a:r>
              <a:rPr lang="en-US" sz="900" kern="1200">
                <a:solidFill>
                  <a:schemeClr val="tx1"/>
                </a:solidFill>
                <a:latin typeface="Calibri" panose="020F0502020204030204"/>
                <a:ea typeface="+mn-ea"/>
                <a:cs typeface="+mn-cs"/>
              </a:rPr>
              <a:t>www.justit.co.uk</a:t>
            </a:r>
          </a:p>
        </p:txBody>
      </p:sp>
    </p:spTree>
    <p:extLst>
      <p:ext uri="{BB962C8B-B14F-4D97-AF65-F5344CB8AC3E}">
        <p14:creationId xmlns:p14="http://schemas.microsoft.com/office/powerpoint/2010/main" val="18051670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2D6F0B-8571-48FB-8BF0-B5C52233B5C1}"/>
              </a:ext>
            </a:extLst>
          </p:cNvPr>
          <p:cNvPicPr>
            <a:picLocks noChangeAspect="1"/>
          </p:cNvPicPr>
          <p:nvPr/>
        </p:nvPicPr>
        <p:blipFill>
          <a:blip r:embed="rId2"/>
          <a:stretch>
            <a:fillRect/>
          </a:stretch>
        </p:blipFill>
        <p:spPr>
          <a:xfrm>
            <a:off x="12599" y="3217"/>
            <a:ext cx="9144000" cy="6857999"/>
          </a:xfrm>
          <a:prstGeom prst="rect">
            <a:avLst/>
          </a:prstGeom>
        </p:spPr>
      </p:pic>
      <p:sp>
        <p:nvSpPr>
          <p:cNvPr id="2" name="Title 1"/>
          <p:cNvSpPr>
            <a:spLocks noGrp="1"/>
          </p:cNvSpPr>
          <p:nvPr>
            <p:ph type="title"/>
          </p:nvPr>
        </p:nvSpPr>
        <p:spPr>
          <a:xfrm>
            <a:off x="255066" y="34010"/>
            <a:ext cx="4006567" cy="1017833"/>
          </a:xfrm>
          <a:solidFill>
            <a:schemeClr val="accent5">
              <a:lumMod val="20000"/>
              <a:lumOff val="80000"/>
              <a:alpha val="70000"/>
            </a:schemeClr>
          </a:solidFill>
        </p:spPr>
        <p:txBody>
          <a:bodyPr vert="horz" lIns="91440" tIns="45720" rIns="91440" bIns="45720" rtlCol="0" anchor="ctr">
            <a:normAutofit/>
          </a:bodyPr>
          <a:lstStyle/>
          <a:p>
            <a:r>
              <a:rPr lang="en-US" sz="4200" b="1" kern="1200">
                <a:solidFill>
                  <a:srgbClr val="00133A"/>
                </a:solidFill>
                <a:latin typeface="+mj-lt"/>
                <a:ea typeface="+mj-ea"/>
                <a:cs typeface="+mj-cs"/>
              </a:rPr>
              <a:t>Waterfall method</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238787" y="6282461"/>
            <a:ext cx="1089913" cy="548640"/>
          </a:xfrm>
        </p:spPr>
        <p:txBody>
          <a:bodyPr vert="horz" lIns="91440" tIns="45720" rIns="91440" bIns="45720" rtlCol="0" anchor="ctr">
            <a:normAutofit/>
          </a:bodyPr>
          <a:lstStyle/>
          <a:p>
            <a:pPr algn="just" defTabSz="914400">
              <a:spcAft>
                <a:spcPts val="600"/>
              </a:spcAft>
            </a:pPr>
            <a:r>
              <a:rPr lang="en-US" sz="900" b="1" kern="1200">
                <a:solidFill>
                  <a:schemeClr val="bg1"/>
                </a:solidFill>
                <a:latin typeface="+mn-lt"/>
                <a:ea typeface="+mn-ea"/>
                <a:cs typeface="+mn-cs"/>
              </a:rPr>
              <a:t>www.justit.co.uk</a:t>
            </a:r>
          </a:p>
        </p:txBody>
      </p:sp>
      <p:grpSp>
        <p:nvGrpSpPr>
          <p:cNvPr id="33" name="Group 32">
            <a:extLst>
              <a:ext uri="{FF2B5EF4-FFF2-40B4-BE49-F238E27FC236}">
                <a16:creationId xmlns:a16="http://schemas.microsoft.com/office/drawing/2014/main" id="{CC990292-E921-4472-88F1-FE3EB28C89A9}"/>
              </a:ext>
            </a:extLst>
          </p:cNvPr>
          <p:cNvGrpSpPr/>
          <p:nvPr/>
        </p:nvGrpSpPr>
        <p:grpSpPr>
          <a:xfrm>
            <a:off x="0" y="1233313"/>
            <a:ext cx="1349701" cy="621612"/>
            <a:chOff x="1200150" y="1690688"/>
            <a:chExt cx="1714500" cy="789622"/>
          </a:xfrm>
        </p:grpSpPr>
        <p:sp>
          <p:nvSpPr>
            <p:cNvPr id="34" name="Rectangle 33">
              <a:extLst>
                <a:ext uri="{FF2B5EF4-FFF2-40B4-BE49-F238E27FC236}">
                  <a16:creationId xmlns:a16="http://schemas.microsoft.com/office/drawing/2014/main" id="{66A876A2-336C-4957-A45D-DBF73E361A96}"/>
                </a:ext>
              </a:extLst>
            </p:cNvPr>
            <p:cNvSpPr/>
            <p:nvPr/>
          </p:nvSpPr>
          <p:spPr>
            <a:xfrm>
              <a:off x="1200150" y="1690688"/>
              <a:ext cx="1714500" cy="78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35" name="TextBox 34">
              <a:extLst>
                <a:ext uri="{FF2B5EF4-FFF2-40B4-BE49-F238E27FC236}">
                  <a16:creationId xmlns:a16="http://schemas.microsoft.com/office/drawing/2014/main" id="{0924F81C-8BC0-4D08-8EB8-59088DDD89ED}"/>
                </a:ext>
              </a:extLst>
            </p:cNvPr>
            <p:cNvSpPr txBox="1"/>
            <p:nvPr/>
          </p:nvSpPr>
          <p:spPr>
            <a:xfrm>
              <a:off x="1428750" y="1762333"/>
              <a:ext cx="1211580" cy="664636"/>
            </a:xfrm>
            <a:prstGeom prst="rect">
              <a:avLst/>
            </a:prstGeom>
            <a:noFill/>
          </p:spPr>
          <p:txBody>
            <a:bodyPr wrap="square" rtlCol="0">
              <a:spAutoFit/>
            </a:bodyPr>
            <a:lstStyle/>
            <a:p>
              <a:pPr algn="ctr"/>
              <a:r>
                <a:rPr lang="en-GB" sz="1400"/>
                <a:t>Feasibility </a:t>
              </a:r>
            </a:p>
            <a:p>
              <a:pPr algn="ctr"/>
              <a:r>
                <a:rPr lang="en-GB" sz="1400"/>
                <a:t>Study</a:t>
              </a:r>
            </a:p>
          </p:txBody>
        </p:sp>
      </p:grpSp>
      <p:grpSp>
        <p:nvGrpSpPr>
          <p:cNvPr id="36" name="Group 35">
            <a:extLst>
              <a:ext uri="{FF2B5EF4-FFF2-40B4-BE49-F238E27FC236}">
                <a16:creationId xmlns:a16="http://schemas.microsoft.com/office/drawing/2014/main" id="{2F2B561A-3F21-4FA5-A0E9-68DFAFC8F3D2}"/>
              </a:ext>
            </a:extLst>
          </p:cNvPr>
          <p:cNvGrpSpPr/>
          <p:nvPr/>
        </p:nvGrpSpPr>
        <p:grpSpPr>
          <a:xfrm>
            <a:off x="1362340" y="1888364"/>
            <a:ext cx="1346045" cy="619928"/>
            <a:chOff x="1200150" y="1690688"/>
            <a:chExt cx="1714500" cy="789622"/>
          </a:xfrm>
        </p:grpSpPr>
        <p:sp>
          <p:nvSpPr>
            <p:cNvPr id="37" name="Rectangle 36">
              <a:extLst>
                <a:ext uri="{FF2B5EF4-FFF2-40B4-BE49-F238E27FC236}">
                  <a16:creationId xmlns:a16="http://schemas.microsoft.com/office/drawing/2014/main" id="{6CC7D9CB-4661-4CD7-A919-21ED94E71B57}"/>
                </a:ext>
              </a:extLst>
            </p:cNvPr>
            <p:cNvSpPr/>
            <p:nvPr/>
          </p:nvSpPr>
          <p:spPr>
            <a:xfrm>
              <a:off x="1200150" y="1690688"/>
              <a:ext cx="1714500" cy="78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38" name="TextBox 37">
              <a:extLst>
                <a:ext uri="{FF2B5EF4-FFF2-40B4-BE49-F238E27FC236}">
                  <a16:creationId xmlns:a16="http://schemas.microsoft.com/office/drawing/2014/main" id="{96696E26-113F-4D1D-B308-D2ACFA6F9695}"/>
                </a:ext>
              </a:extLst>
            </p:cNvPr>
            <p:cNvSpPr txBox="1"/>
            <p:nvPr/>
          </p:nvSpPr>
          <p:spPr>
            <a:xfrm>
              <a:off x="1245871" y="1762333"/>
              <a:ext cx="1611630" cy="666442"/>
            </a:xfrm>
            <a:prstGeom prst="rect">
              <a:avLst/>
            </a:prstGeom>
            <a:noFill/>
          </p:spPr>
          <p:txBody>
            <a:bodyPr wrap="square" rtlCol="0">
              <a:spAutoFit/>
            </a:bodyPr>
            <a:lstStyle/>
            <a:p>
              <a:pPr algn="ctr"/>
              <a:r>
                <a:rPr lang="en-GB" sz="1400"/>
                <a:t>Requirements Analysis</a:t>
              </a:r>
            </a:p>
          </p:txBody>
        </p:sp>
      </p:grpSp>
      <p:cxnSp>
        <p:nvCxnSpPr>
          <p:cNvPr id="53" name="Curved Connector 27">
            <a:extLst>
              <a:ext uri="{FF2B5EF4-FFF2-40B4-BE49-F238E27FC236}">
                <a16:creationId xmlns:a16="http://schemas.microsoft.com/office/drawing/2014/main" id="{DE7C5E32-B813-4D5F-B0FB-4C1196E1F868}"/>
              </a:ext>
            </a:extLst>
          </p:cNvPr>
          <p:cNvCxnSpPr>
            <a:cxnSpLocks/>
            <a:stCxn id="34" idx="3"/>
          </p:cNvCxnSpPr>
          <p:nvPr/>
        </p:nvCxnSpPr>
        <p:spPr>
          <a:xfrm>
            <a:off x="1349701" y="1544119"/>
            <a:ext cx="321257" cy="434305"/>
          </a:xfrm>
          <a:prstGeom prst="curvedConnector2">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urved Connector 34">
            <a:extLst>
              <a:ext uri="{FF2B5EF4-FFF2-40B4-BE49-F238E27FC236}">
                <a16:creationId xmlns:a16="http://schemas.microsoft.com/office/drawing/2014/main" id="{F50ED62E-3F02-4701-B578-A101D9C819AB}"/>
              </a:ext>
            </a:extLst>
          </p:cNvPr>
          <p:cNvCxnSpPr>
            <a:cxnSpLocks/>
          </p:cNvCxnSpPr>
          <p:nvPr/>
        </p:nvCxnSpPr>
        <p:spPr>
          <a:xfrm flipH="1" flipV="1">
            <a:off x="2171176" y="2398809"/>
            <a:ext cx="537209" cy="503596"/>
          </a:xfrm>
          <a:prstGeom prst="curvedConnector2">
            <a:avLst/>
          </a:prstGeom>
          <a:ln w="76200">
            <a:solidFill>
              <a:schemeClr val="accent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22A00427-B793-4928-8CBB-B921D20B2528}"/>
              </a:ext>
            </a:extLst>
          </p:cNvPr>
          <p:cNvGrpSpPr/>
          <p:nvPr/>
        </p:nvGrpSpPr>
        <p:grpSpPr>
          <a:xfrm>
            <a:off x="2584350" y="2574474"/>
            <a:ext cx="1346045" cy="619928"/>
            <a:chOff x="1200150" y="1690688"/>
            <a:chExt cx="1714500" cy="789622"/>
          </a:xfrm>
        </p:grpSpPr>
        <p:sp>
          <p:nvSpPr>
            <p:cNvPr id="88" name="Rectangle 87">
              <a:extLst>
                <a:ext uri="{FF2B5EF4-FFF2-40B4-BE49-F238E27FC236}">
                  <a16:creationId xmlns:a16="http://schemas.microsoft.com/office/drawing/2014/main" id="{35559B36-C1A2-4472-9BD0-3529CB82F286}"/>
                </a:ext>
              </a:extLst>
            </p:cNvPr>
            <p:cNvSpPr/>
            <p:nvPr/>
          </p:nvSpPr>
          <p:spPr>
            <a:xfrm>
              <a:off x="1200150" y="1690688"/>
              <a:ext cx="1714500" cy="78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89" name="TextBox 88">
              <a:extLst>
                <a:ext uri="{FF2B5EF4-FFF2-40B4-BE49-F238E27FC236}">
                  <a16:creationId xmlns:a16="http://schemas.microsoft.com/office/drawing/2014/main" id="{50F73750-69E5-4CC7-925E-8449DD2E78DD}"/>
                </a:ext>
              </a:extLst>
            </p:cNvPr>
            <p:cNvSpPr txBox="1"/>
            <p:nvPr/>
          </p:nvSpPr>
          <p:spPr>
            <a:xfrm>
              <a:off x="1245871" y="1875221"/>
              <a:ext cx="1611630" cy="392025"/>
            </a:xfrm>
            <a:prstGeom prst="rect">
              <a:avLst/>
            </a:prstGeom>
            <a:noFill/>
          </p:spPr>
          <p:txBody>
            <a:bodyPr wrap="square" rtlCol="0">
              <a:spAutoFit/>
            </a:bodyPr>
            <a:lstStyle/>
            <a:p>
              <a:pPr algn="ctr"/>
              <a:r>
                <a:rPr lang="en-GB" sz="1400"/>
                <a:t>Design</a:t>
              </a:r>
            </a:p>
          </p:txBody>
        </p:sp>
      </p:grpSp>
      <p:cxnSp>
        <p:nvCxnSpPr>
          <p:cNvPr id="90" name="Curved Connector 27">
            <a:extLst>
              <a:ext uri="{FF2B5EF4-FFF2-40B4-BE49-F238E27FC236}">
                <a16:creationId xmlns:a16="http://schemas.microsoft.com/office/drawing/2014/main" id="{6CA638A6-4532-45E9-AFD4-B8679B13DE85}"/>
              </a:ext>
            </a:extLst>
          </p:cNvPr>
          <p:cNvCxnSpPr>
            <a:cxnSpLocks/>
          </p:cNvCxnSpPr>
          <p:nvPr/>
        </p:nvCxnSpPr>
        <p:spPr>
          <a:xfrm>
            <a:off x="2571711" y="2230229"/>
            <a:ext cx="321257" cy="434305"/>
          </a:xfrm>
          <a:prstGeom prst="curvedConnector2">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urved Connector 34">
            <a:extLst>
              <a:ext uri="{FF2B5EF4-FFF2-40B4-BE49-F238E27FC236}">
                <a16:creationId xmlns:a16="http://schemas.microsoft.com/office/drawing/2014/main" id="{223B0CC7-01E1-45A1-A484-4FD456A38B93}"/>
              </a:ext>
            </a:extLst>
          </p:cNvPr>
          <p:cNvCxnSpPr>
            <a:cxnSpLocks/>
          </p:cNvCxnSpPr>
          <p:nvPr/>
        </p:nvCxnSpPr>
        <p:spPr>
          <a:xfrm flipH="1" flipV="1">
            <a:off x="973120" y="1776073"/>
            <a:ext cx="537209" cy="503596"/>
          </a:xfrm>
          <a:prstGeom prst="curvedConnector2">
            <a:avLst/>
          </a:prstGeom>
          <a:ln w="76200">
            <a:solidFill>
              <a:schemeClr val="accent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3" name="Curved Connector 34">
            <a:extLst>
              <a:ext uri="{FF2B5EF4-FFF2-40B4-BE49-F238E27FC236}">
                <a16:creationId xmlns:a16="http://schemas.microsoft.com/office/drawing/2014/main" id="{7A4034F1-4828-4DB7-886B-F84E2B4EAAA2}"/>
              </a:ext>
            </a:extLst>
          </p:cNvPr>
          <p:cNvCxnSpPr>
            <a:cxnSpLocks/>
          </p:cNvCxnSpPr>
          <p:nvPr/>
        </p:nvCxnSpPr>
        <p:spPr>
          <a:xfrm flipH="1" flipV="1">
            <a:off x="3539841" y="3152033"/>
            <a:ext cx="537209" cy="503596"/>
          </a:xfrm>
          <a:prstGeom prst="curvedConnector2">
            <a:avLst/>
          </a:prstGeom>
          <a:ln w="76200">
            <a:solidFill>
              <a:schemeClr val="accent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4D014266-5977-4760-8B5F-12845EFFBD4F}"/>
              </a:ext>
            </a:extLst>
          </p:cNvPr>
          <p:cNvGrpSpPr/>
          <p:nvPr/>
        </p:nvGrpSpPr>
        <p:grpSpPr>
          <a:xfrm>
            <a:off x="3953015" y="3327698"/>
            <a:ext cx="1346045" cy="619928"/>
            <a:chOff x="1200150" y="1690688"/>
            <a:chExt cx="1714500" cy="789622"/>
          </a:xfrm>
        </p:grpSpPr>
        <p:sp>
          <p:nvSpPr>
            <p:cNvPr id="95" name="Rectangle 94">
              <a:extLst>
                <a:ext uri="{FF2B5EF4-FFF2-40B4-BE49-F238E27FC236}">
                  <a16:creationId xmlns:a16="http://schemas.microsoft.com/office/drawing/2014/main" id="{19B18D61-A918-4673-9D25-6AC3663FC9A2}"/>
                </a:ext>
              </a:extLst>
            </p:cNvPr>
            <p:cNvSpPr/>
            <p:nvPr/>
          </p:nvSpPr>
          <p:spPr>
            <a:xfrm>
              <a:off x="1200150" y="1690688"/>
              <a:ext cx="1714500" cy="78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96" name="TextBox 95">
              <a:extLst>
                <a:ext uri="{FF2B5EF4-FFF2-40B4-BE49-F238E27FC236}">
                  <a16:creationId xmlns:a16="http://schemas.microsoft.com/office/drawing/2014/main" id="{6CE46083-50AB-4D13-A534-3777B5E7F0D5}"/>
                </a:ext>
              </a:extLst>
            </p:cNvPr>
            <p:cNvSpPr txBox="1"/>
            <p:nvPr/>
          </p:nvSpPr>
          <p:spPr>
            <a:xfrm>
              <a:off x="1245871" y="1875221"/>
              <a:ext cx="1611630" cy="392025"/>
            </a:xfrm>
            <a:prstGeom prst="rect">
              <a:avLst/>
            </a:prstGeom>
            <a:noFill/>
          </p:spPr>
          <p:txBody>
            <a:bodyPr wrap="square" rtlCol="0">
              <a:spAutoFit/>
            </a:bodyPr>
            <a:lstStyle/>
            <a:p>
              <a:pPr algn="ctr"/>
              <a:r>
                <a:rPr lang="en-GB" sz="1400"/>
                <a:t>Development</a:t>
              </a:r>
            </a:p>
          </p:txBody>
        </p:sp>
      </p:grpSp>
      <p:cxnSp>
        <p:nvCxnSpPr>
          <p:cNvPr id="97" name="Curved Connector 27">
            <a:extLst>
              <a:ext uri="{FF2B5EF4-FFF2-40B4-BE49-F238E27FC236}">
                <a16:creationId xmlns:a16="http://schemas.microsoft.com/office/drawing/2014/main" id="{7DF31D8E-FCCA-4AD3-AFF0-0745BC7C061B}"/>
              </a:ext>
            </a:extLst>
          </p:cNvPr>
          <p:cNvCxnSpPr>
            <a:cxnSpLocks/>
          </p:cNvCxnSpPr>
          <p:nvPr/>
        </p:nvCxnSpPr>
        <p:spPr>
          <a:xfrm>
            <a:off x="3940376" y="2983453"/>
            <a:ext cx="321257" cy="434305"/>
          </a:xfrm>
          <a:prstGeom prst="curvedConnector2">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34">
            <a:extLst>
              <a:ext uri="{FF2B5EF4-FFF2-40B4-BE49-F238E27FC236}">
                <a16:creationId xmlns:a16="http://schemas.microsoft.com/office/drawing/2014/main" id="{CBF11619-3B27-4DA3-9B48-92A90A5E2442}"/>
              </a:ext>
            </a:extLst>
          </p:cNvPr>
          <p:cNvCxnSpPr>
            <a:cxnSpLocks/>
          </p:cNvCxnSpPr>
          <p:nvPr/>
        </p:nvCxnSpPr>
        <p:spPr>
          <a:xfrm flipH="1" flipV="1">
            <a:off x="4848130" y="3884250"/>
            <a:ext cx="537209" cy="503596"/>
          </a:xfrm>
          <a:prstGeom prst="curvedConnector2">
            <a:avLst/>
          </a:prstGeom>
          <a:ln w="76200">
            <a:solidFill>
              <a:schemeClr val="accent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945E73-8B47-47A4-9C34-8B1D6A2BB4BC}"/>
              </a:ext>
            </a:extLst>
          </p:cNvPr>
          <p:cNvGrpSpPr/>
          <p:nvPr/>
        </p:nvGrpSpPr>
        <p:grpSpPr>
          <a:xfrm>
            <a:off x="5261304" y="4059915"/>
            <a:ext cx="1346045" cy="619928"/>
            <a:chOff x="1200150" y="1690688"/>
            <a:chExt cx="1714500" cy="789622"/>
          </a:xfrm>
        </p:grpSpPr>
        <p:sp>
          <p:nvSpPr>
            <p:cNvPr id="105" name="Rectangle 104">
              <a:extLst>
                <a:ext uri="{FF2B5EF4-FFF2-40B4-BE49-F238E27FC236}">
                  <a16:creationId xmlns:a16="http://schemas.microsoft.com/office/drawing/2014/main" id="{955D5E7B-7F56-4E56-9AD3-27674EA76ECC}"/>
                </a:ext>
              </a:extLst>
            </p:cNvPr>
            <p:cNvSpPr/>
            <p:nvPr/>
          </p:nvSpPr>
          <p:spPr>
            <a:xfrm>
              <a:off x="1200150" y="1690688"/>
              <a:ext cx="1714500" cy="78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06" name="TextBox 105">
              <a:extLst>
                <a:ext uri="{FF2B5EF4-FFF2-40B4-BE49-F238E27FC236}">
                  <a16:creationId xmlns:a16="http://schemas.microsoft.com/office/drawing/2014/main" id="{725B6CCB-32D3-4345-8BA3-2D67888CBFE3}"/>
                </a:ext>
              </a:extLst>
            </p:cNvPr>
            <p:cNvSpPr txBox="1"/>
            <p:nvPr/>
          </p:nvSpPr>
          <p:spPr>
            <a:xfrm>
              <a:off x="1245871" y="1875221"/>
              <a:ext cx="1611630" cy="392025"/>
            </a:xfrm>
            <a:prstGeom prst="rect">
              <a:avLst/>
            </a:prstGeom>
            <a:noFill/>
          </p:spPr>
          <p:txBody>
            <a:bodyPr wrap="square" rtlCol="0">
              <a:spAutoFit/>
            </a:bodyPr>
            <a:lstStyle/>
            <a:p>
              <a:pPr algn="ctr"/>
              <a:r>
                <a:rPr lang="en-GB" sz="1400"/>
                <a:t>testing</a:t>
              </a:r>
            </a:p>
          </p:txBody>
        </p:sp>
      </p:grpSp>
      <p:cxnSp>
        <p:nvCxnSpPr>
          <p:cNvPr id="107" name="Curved Connector 27">
            <a:extLst>
              <a:ext uri="{FF2B5EF4-FFF2-40B4-BE49-F238E27FC236}">
                <a16:creationId xmlns:a16="http://schemas.microsoft.com/office/drawing/2014/main" id="{3B297809-0FA8-49D4-B62B-39BCB87129B3}"/>
              </a:ext>
            </a:extLst>
          </p:cNvPr>
          <p:cNvCxnSpPr>
            <a:cxnSpLocks/>
          </p:cNvCxnSpPr>
          <p:nvPr/>
        </p:nvCxnSpPr>
        <p:spPr>
          <a:xfrm>
            <a:off x="5248665" y="3715670"/>
            <a:ext cx="321257" cy="434305"/>
          </a:xfrm>
          <a:prstGeom prst="curvedConnector2">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urved Connector 34">
            <a:extLst>
              <a:ext uri="{FF2B5EF4-FFF2-40B4-BE49-F238E27FC236}">
                <a16:creationId xmlns:a16="http://schemas.microsoft.com/office/drawing/2014/main" id="{BDA18B0E-700D-401D-AFBE-4171315F4C8F}"/>
              </a:ext>
            </a:extLst>
          </p:cNvPr>
          <p:cNvCxnSpPr>
            <a:cxnSpLocks/>
          </p:cNvCxnSpPr>
          <p:nvPr/>
        </p:nvCxnSpPr>
        <p:spPr>
          <a:xfrm flipH="1" flipV="1">
            <a:off x="6134378" y="4621652"/>
            <a:ext cx="537209" cy="503596"/>
          </a:xfrm>
          <a:prstGeom prst="curvedConnector2">
            <a:avLst/>
          </a:prstGeom>
          <a:ln w="76200">
            <a:solidFill>
              <a:schemeClr val="accent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0CE8E73E-F2F7-4706-83F6-C97AB5F53A8C}"/>
              </a:ext>
            </a:extLst>
          </p:cNvPr>
          <p:cNvGrpSpPr/>
          <p:nvPr/>
        </p:nvGrpSpPr>
        <p:grpSpPr>
          <a:xfrm>
            <a:off x="6531074" y="4797317"/>
            <a:ext cx="1374388" cy="619928"/>
            <a:chOff x="1179161" y="1690688"/>
            <a:chExt cx="1750601" cy="789622"/>
          </a:xfrm>
        </p:grpSpPr>
        <p:sp>
          <p:nvSpPr>
            <p:cNvPr id="110" name="Rectangle 109">
              <a:extLst>
                <a:ext uri="{FF2B5EF4-FFF2-40B4-BE49-F238E27FC236}">
                  <a16:creationId xmlns:a16="http://schemas.microsoft.com/office/drawing/2014/main" id="{FD630D55-4B54-4197-8BA2-C2B0DE2F2802}"/>
                </a:ext>
              </a:extLst>
            </p:cNvPr>
            <p:cNvSpPr/>
            <p:nvPr/>
          </p:nvSpPr>
          <p:spPr>
            <a:xfrm>
              <a:off x="1200150" y="1690688"/>
              <a:ext cx="1714500" cy="78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11" name="TextBox 110">
              <a:extLst>
                <a:ext uri="{FF2B5EF4-FFF2-40B4-BE49-F238E27FC236}">
                  <a16:creationId xmlns:a16="http://schemas.microsoft.com/office/drawing/2014/main" id="{005A6D89-2B80-4ED6-9A14-2E44A67605BC}"/>
                </a:ext>
              </a:extLst>
            </p:cNvPr>
            <p:cNvSpPr txBox="1"/>
            <p:nvPr/>
          </p:nvSpPr>
          <p:spPr>
            <a:xfrm>
              <a:off x="1179161" y="1875221"/>
              <a:ext cx="1750601" cy="392025"/>
            </a:xfrm>
            <a:prstGeom prst="rect">
              <a:avLst/>
            </a:prstGeom>
            <a:noFill/>
          </p:spPr>
          <p:txBody>
            <a:bodyPr wrap="square" rtlCol="0">
              <a:spAutoFit/>
            </a:bodyPr>
            <a:lstStyle/>
            <a:p>
              <a:pPr algn="ctr"/>
              <a:r>
                <a:rPr lang="en-GB" sz="1400"/>
                <a:t>Implementation</a:t>
              </a:r>
            </a:p>
          </p:txBody>
        </p:sp>
      </p:grpSp>
      <p:cxnSp>
        <p:nvCxnSpPr>
          <p:cNvPr id="112" name="Curved Connector 27">
            <a:extLst>
              <a:ext uri="{FF2B5EF4-FFF2-40B4-BE49-F238E27FC236}">
                <a16:creationId xmlns:a16="http://schemas.microsoft.com/office/drawing/2014/main" id="{0BC6BE47-2887-4A42-868A-5CB119068578}"/>
              </a:ext>
            </a:extLst>
          </p:cNvPr>
          <p:cNvCxnSpPr>
            <a:cxnSpLocks/>
          </p:cNvCxnSpPr>
          <p:nvPr/>
        </p:nvCxnSpPr>
        <p:spPr>
          <a:xfrm>
            <a:off x="6534913" y="4453072"/>
            <a:ext cx="321257" cy="434305"/>
          </a:xfrm>
          <a:prstGeom prst="curvedConnector2">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urved Connector 34">
            <a:extLst>
              <a:ext uri="{FF2B5EF4-FFF2-40B4-BE49-F238E27FC236}">
                <a16:creationId xmlns:a16="http://schemas.microsoft.com/office/drawing/2014/main" id="{114AE3FB-9F6E-47C4-9C2C-C4C98028D16B}"/>
              </a:ext>
            </a:extLst>
          </p:cNvPr>
          <p:cNvCxnSpPr>
            <a:cxnSpLocks/>
          </p:cNvCxnSpPr>
          <p:nvPr/>
        </p:nvCxnSpPr>
        <p:spPr>
          <a:xfrm flipH="1" flipV="1">
            <a:off x="7435232" y="5370551"/>
            <a:ext cx="537209" cy="503596"/>
          </a:xfrm>
          <a:prstGeom prst="curvedConnector2">
            <a:avLst/>
          </a:prstGeom>
          <a:ln w="76200">
            <a:solidFill>
              <a:schemeClr val="accent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5FFA40D5-601C-4C4B-A69D-04BF5B6759DF}"/>
              </a:ext>
            </a:extLst>
          </p:cNvPr>
          <p:cNvGrpSpPr/>
          <p:nvPr/>
        </p:nvGrpSpPr>
        <p:grpSpPr>
          <a:xfrm>
            <a:off x="7848407" y="5546216"/>
            <a:ext cx="1295594" cy="619928"/>
            <a:chOff x="1200150" y="1690688"/>
            <a:chExt cx="1714500" cy="789622"/>
          </a:xfrm>
        </p:grpSpPr>
        <p:sp>
          <p:nvSpPr>
            <p:cNvPr id="115" name="Rectangle 114">
              <a:extLst>
                <a:ext uri="{FF2B5EF4-FFF2-40B4-BE49-F238E27FC236}">
                  <a16:creationId xmlns:a16="http://schemas.microsoft.com/office/drawing/2014/main" id="{01AD65C9-285E-40D2-8203-25D46ABC28D5}"/>
                </a:ext>
              </a:extLst>
            </p:cNvPr>
            <p:cNvSpPr/>
            <p:nvPr/>
          </p:nvSpPr>
          <p:spPr>
            <a:xfrm>
              <a:off x="1200150" y="1690688"/>
              <a:ext cx="1714500" cy="78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16" name="TextBox 115">
              <a:extLst>
                <a:ext uri="{FF2B5EF4-FFF2-40B4-BE49-F238E27FC236}">
                  <a16:creationId xmlns:a16="http://schemas.microsoft.com/office/drawing/2014/main" id="{63D23DC4-1E3F-45D5-B9D1-951171858635}"/>
                </a:ext>
              </a:extLst>
            </p:cNvPr>
            <p:cNvSpPr txBox="1"/>
            <p:nvPr/>
          </p:nvSpPr>
          <p:spPr>
            <a:xfrm>
              <a:off x="1245871" y="1875221"/>
              <a:ext cx="1611630" cy="392025"/>
            </a:xfrm>
            <a:prstGeom prst="rect">
              <a:avLst/>
            </a:prstGeom>
            <a:noFill/>
          </p:spPr>
          <p:txBody>
            <a:bodyPr wrap="square" rtlCol="0">
              <a:spAutoFit/>
            </a:bodyPr>
            <a:lstStyle/>
            <a:p>
              <a:pPr algn="ctr"/>
              <a:r>
                <a:rPr lang="en-GB" sz="1400"/>
                <a:t>Maintenance</a:t>
              </a:r>
            </a:p>
          </p:txBody>
        </p:sp>
      </p:grpSp>
      <p:cxnSp>
        <p:nvCxnSpPr>
          <p:cNvPr id="117" name="Curved Connector 27">
            <a:extLst>
              <a:ext uri="{FF2B5EF4-FFF2-40B4-BE49-F238E27FC236}">
                <a16:creationId xmlns:a16="http://schemas.microsoft.com/office/drawing/2014/main" id="{60E73A49-934A-43EA-8896-AF989C6434D5}"/>
              </a:ext>
            </a:extLst>
          </p:cNvPr>
          <p:cNvCxnSpPr>
            <a:cxnSpLocks/>
          </p:cNvCxnSpPr>
          <p:nvPr/>
        </p:nvCxnSpPr>
        <p:spPr>
          <a:xfrm>
            <a:off x="7835767" y="5201971"/>
            <a:ext cx="321257" cy="434305"/>
          </a:xfrm>
          <a:prstGeom prst="curvedConnector2">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7A6E6FCE-8825-495B-BF65-E03D5CC5DFFF}"/>
              </a:ext>
            </a:extLst>
          </p:cNvPr>
          <p:cNvSpPr/>
          <p:nvPr/>
        </p:nvSpPr>
        <p:spPr>
          <a:xfrm>
            <a:off x="2066746" y="1211151"/>
            <a:ext cx="7089853" cy="381771"/>
          </a:xfrm>
          <a:prstGeom prst="rect">
            <a:avLst/>
          </a:prstGeom>
          <a:solidFill>
            <a:srgbClr val="00133A"/>
          </a:solidFill>
          <a:ln>
            <a:noFill/>
          </a:ln>
        </p:spPr>
        <p:txBody>
          <a:bodyPr wrap="square">
            <a:spAutoFit/>
          </a:bodyPr>
          <a:lstStyle/>
          <a:p>
            <a:pPr lvl="1">
              <a:lnSpc>
                <a:spcPct val="110000"/>
              </a:lnSpc>
            </a:pPr>
            <a:r>
              <a:rPr lang="en-GB"/>
              <a:t>Software development split up into a sequence of well-defined steps</a:t>
            </a:r>
          </a:p>
        </p:txBody>
      </p:sp>
      <p:sp>
        <p:nvSpPr>
          <p:cNvPr id="131" name="Rectangle 130">
            <a:extLst>
              <a:ext uri="{FF2B5EF4-FFF2-40B4-BE49-F238E27FC236}">
                <a16:creationId xmlns:a16="http://schemas.microsoft.com/office/drawing/2014/main" id="{E10B4E1D-B844-4CB4-9B62-8F35EA6ECF06}"/>
              </a:ext>
            </a:extLst>
          </p:cNvPr>
          <p:cNvSpPr/>
          <p:nvPr/>
        </p:nvSpPr>
        <p:spPr>
          <a:xfrm>
            <a:off x="4762454" y="2696592"/>
            <a:ext cx="4368947" cy="381771"/>
          </a:xfrm>
          <a:prstGeom prst="rect">
            <a:avLst/>
          </a:prstGeom>
          <a:solidFill>
            <a:srgbClr val="00133A"/>
          </a:solidFill>
        </p:spPr>
        <p:txBody>
          <a:bodyPr wrap="square">
            <a:spAutoFit/>
          </a:bodyPr>
          <a:lstStyle/>
          <a:p>
            <a:pPr lvl="2">
              <a:lnSpc>
                <a:spcPct val="110000"/>
              </a:lnSpc>
            </a:pPr>
            <a:r>
              <a:rPr lang="en-GB"/>
              <a:t>SDLC steps carried out in sequence</a:t>
            </a:r>
          </a:p>
        </p:txBody>
      </p:sp>
      <p:sp>
        <p:nvSpPr>
          <p:cNvPr id="132" name="Rectangle 131">
            <a:extLst>
              <a:ext uri="{FF2B5EF4-FFF2-40B4-BE49-F238E27FC236}">
                <a16:creationId xmlns:a16="http://schemas.microsoft.com/office/drawing/2014/main" id="{B689889F-501A-47F2-B35B-ABC9853A9970}"/>
              </a:ext>
            </a:extLst>
          </p:cNvPr>
          <p:cNvSpPr/>
          <p:nvPr/>
        </p:nvSpPr>
        <p:spPr>
          <a:xfrm>
            <a:off x="3912810" y="1974410"/>
            <a:ext cx="5231190" cy="381771"/>
          </a:xfrm>
          <a:prstGeom prst="rect">
            <a:avLst/>
          </a:prstGeom>
          <a:solidFill>
            <a:srgbClr val="00133A"/>
          </a:solidFill>
        </p:spPr>
        <p:txBody>
          <a:bodyPr wrap="square">
            <a:spAutoFit/>
          </a:bodyPr>
          <a:lstStyle/>
          <a:p>
            <a:pPr lvl="2">
              <a:lnSpc>
                <a:spcPct val="110000"/>
              </a:lnSpc>
            </a:pPr>
            <a:r>
              <a:rPr lang="en-GB"/>
              <a:t>Each stage is finished before the next begins</a:t>
            </a:r>
          </a:p>
        </p:txBody>
      </p:sp>
      <p:sp>
        <p:nvSpPr>
          <p:cNvPr id="133" name="Rectangle 132">
            <a:extLst>
              <a:ext uri="{FF2B5EF4-FFF2-40B4-BE49-F238E27FC236}">
                <a16:creationId xmlns:a16="http://schemas.microsoft.com/office/drawing/2014/main" id="{8A23C3FB-AFA3-432E-93A4-AC99A29928C5}"/>
              </a:ext>
            </a:extLst>
          </p:cNvPr>
          <p:cNvSpPr/>
          <p:nvPr/>
        </p:nvSpPr>
        <p:spPr>
          <a:xfrm>
            <a:off x="476529" y="5486441"/>
            <a:ext cx="6054545" cy="686470"/>
          </a:xfrm>
          <a:prstGeom prst="rect">
            <a:avLst/>
          </a:prstGeom>
          <a:solidFill>
            <a:schemeClr val="accent5">
              <a:lumMod val="20000"/>
              <a:lumOff val="80000"/>
            </a:schemeClr>
          </a:solidFill>
        </p:spPr>
        <p:txBody>
          <a:bodyPr wrap="square">
            <a:spAutoFit/>
          </a:bodyPr>
          <a:lstStyle/>
          <a:p>
            <a:pPr lvl="2">
              <a:lnSpc>
                <a:spcPct val="110000"/>
              </a:lnSpc>
            </a:pPr>
            <a:r>
              <a:rPr lang="en-GB">
                <a:solidFill>
                  <a:srgbClr val="00133A"/>
                </a:solidFill>
              </a:rPr>
              <a:t>Each step produces a deliverable that is the input to the next step</a:t>
            </a:r>
          </a:p>
        </p:txBody>
      </p:sp>
      <p:sp>
        <p:nvSpPr>
          <p:cNvPr id="135" name="TextBox 134">
            <a:extLst>
              <a:ext uri="{FF2B5EF4-FFF2-40B4-BE49-F238E27FC236}">
                <a16:creationId xmlns:a16="http://schemas.microsoft.com/office/drawing/2014/main" id="{6CAA0CAF-38C8-44B1-B260-7C86E181E9C7}"/>
              </a:ext>
            </a:extLst>
          </p:cNvPr>
          <p:cNvSpPr txBox="1"/>
          <p:nvPr/>
        </p:nvSpPr>
        <p:spPr>
          <a:xfrm>
            <a:off x="476529" y="4432808"/>
            <a:ext cx="2296849" cy="923330"/>
          </a:xfrm>
          <a:prstGeom prst="rect">
            <a:avLst/>
          </a:prstGeom>
          <a:solidFill>
            <a:schemeClr val="accent5">
              <a:lumMod val="20000"/>
              <a:lumOff val="80000"/>
            </a:schemeClr>
          </a:solidFill>
          <a:ln>
            <a:noFill/>
          </a:ln>
        </p:spPr>
        <p:txBody>
          <a:bodyPr wrap="square" rtlCol="0">
            <a:spAutoFit/>
          </a:bodyPr>
          <a:lstStyle/>
          <a:p>
            <a:r>
              <a:rPr lang="en-GB">
                <a:solidFill>
                  <a:srgbClr val="00133A"/>
                </a:solidFill>
              </a:rPr>
              <a:t>If there have been problems, previous stages can be revisited</a:t>
            </a:r>
          </a:p>
        </p:txBody>
      </p:sp>
    </p:spTree>
    <p:extLst>
      <p:ext uri="{BB962C8B-B14F-4D97-AF65-F5344CB8AC3E}">
        <p14:creationId xmlns:p14="http://schemas.microsoft.com/office/powerpoint/2010/main" val="42496001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6" y="-2"/>
            <a:ext cx="2601176" cy="6858000"/>
            <a:chOff x="651279" y="598259"/>
            <a:chExt cx="10889442" cy="5680742"/>
          </a:xfrm>
        </p:grpSpPr>
        <p:sp>
          <p:nvSpPr>
            <p:cNvPr id="19"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23" name="Freeform: Shape 22">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rot="16200000">
            <a:off x="-994410" y="1947672"/>
            <a:ext cx="4471416" cy="2788920"/>
          </a:xfrm>
        </p:spPr>
        <p:txBody>
          <a:bodyPr vert="horz" lIns="91440" tIns="45720" rIns="91440" bIns="45720" rtlCol="0" anchor="ctr">
            <a:normAutofit/>
          </a:bodyPr>
          <a:lstStyle/>
          <a:p>
            <a:r>
              <a:rPr lang="en-US" sz="4200" b="1" kern="1200">
                <a:solidFill>
                  <a:schemeClr val="bg1"/>
                </a:solidFill>
                <a:latin typeface="+mj-lt"/>
                <a:ea typeface="+mj-ea"/>
                <a:cs typeface="+mj-cs"/>
              </a:rPr>
              <a:t>Main principles of Waterfall</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rot="5400000">
            <a:off x="7530084" y="4032504"/>
            <a:ext cx="2743200" cy="640080"/>
          </a:xfrm>
        </p:spPr>
        <p:txBody>
          <a:bodyPr vert="horz" lIns="91440" tIns="45720" rIns="91440" bIns="45720" rtlCol="0" anchor="ctr">
            <a:normAutofit/>
          </a:bodyPr>
          <a:lstStyle/>
          <a:p>
            <a:pPr defTabSz="914400">
              <a:spcAft>
                <a:spcPts val="600"/>
              </a:spcAft>
            </a:pPr>
            <a:r>
              <a:rPr lang="en-US" sz="900" kern="1200">
                <a:solidFill>
                  <a:schemeClr val="tx2"/>
                </a:solidFill>
                <a:latin typeface="+mn-lt"/>
                <a:ea typeface="+mn-ea"/>
                <a:cs typeface="+mn-cs"/>
              </a:rPr>
              <a:t>www.justit.co.uk</a:t>
            </a:r>
          </a:p>
        </p:txBody>
      </p:sp>
      <p:graphicFrame>
        <p:nvGraphicFramePr>
          <p:cNvPr id="10" name="Content Placeholder 2">
            <a:extLst>
              <a:ext uri="{FF2B5EF4-FFF2-40B4-BE49-F238E27FC236}">
                <a16:creationId xmlns:a16="http://schemas.microsoft.com/office/drawing/2014/main" id="{D502F0A6-89B4-4CC0-97DB-8964D4BADF60}"/>
              </a:ext>
            </a:extLst>
          </p:cNvPr>
          <p:cNvGraphicFramePr>
            <a:graphicFrameLocks noGrp="1"/>
          </p:cNvGraphicFramePr>
          <p:nvPr>
            <p:ph idx="1"/>
            <p:extLst>
              <p:ext uri="{D42A27DB-BD31-4B8C-83A1-F6EECF244321}">
                <p14:modId xmlns:p14="http://schemas.microsoft.com/office/powerpoint/2010/main" val="3423194482"/>
              </p:ext>
            </p:extLst>
          </p:nvPr>
        </p:nvGraphicFramePr>
        <p:xfrm>
          <a:off x="2845722" y="288758"/>
          <a:ext cx="5669628"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77079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F26F8D-8F3A-47F4-B00F-7AC6DCF62A61}"/>
              </a:ext>
            </a:extLst>
          </p:cNvPr>
          <p:cNvPicPr>
            <a:picLocks noChangeAspect="1"/>
          </p:cNvPicPr>
          <p:nvPr/>
        </p:nvPicPr>
        <p:blipFill>
          <a:blip r:embed="rId2"/>
          <a:stretch>
            <a:fillRect/>
          </a:stretch>
        </p:blipFill>
        <p:spPr>
          <a:xfrm>
            <a:off x="0" y="-51486"/>
            <a:ext cx="9144000" cy="6857999"/>
          </a:xfrm>
          <a:prstGeom prst="rect">
            <a:avLst/>
          </a:prstGeom>
        </p:spPr>
      </p:pic>
      <p:sp>
        <p:nvSpPr>
          <p:cNvPr id="2" name="Title 1"/>
          <p:cNvSpPr>
            <a:spLocks noGrp="1"/>
          </p:cNvSpPr>
          <p:nvPr>
            <p:ph type="title"/>
          </p:nvPr>
        </p:nvSpPr>
        <p:spPr>
          <a:xfrm>
            <a:off x="3322263" y="5690421"/>
            <a:ext cx="3833564" cy="568318"/>
          </a:xfrm>
        </p:spPr>
        <p:txBody>
          <a:bodyPr vert="horz" lIns="91440" tIns="45720" rIns="91440" bIns="45720" rtlCol="0" anchor="b">
            <a:normAutofit fontScale="90000"/>
          </a:bodyPr>
          <a:lstStyle/>
          <a:p>
            <a:r>
              <a:rPr lang="en-US" sz="4300" b="1" kern="1200">
                <a:solidFill>
                  <a:srgbClr val="00133A"/>
                </a:solidFill>
                <a:effectLst>
                  <a:outerShdw blurRad="38100" dist="38100" dir="2700000" algn="tl">
                    <a:srgbClr val="000000">
                      <a:alpha val="43137"/>
                    </a:srgbClr>
                  </a:outerShdw>
                </a:effectLst>
                <a:latin typeface="+mj-lt"/>
                <a:ea typeface="+mj-ea"/>
                <a:cs typeface="+mj-cs"/>
              </a:rPr>
              <a:t>Waterfall method</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603504" y="6356350"/>
            <a:ext cx="1499616" cy="365125"/>
          </a:xfrm>
        </p:spPr>
        <p:txBody>
          <a:bodyPr vert="horz" lIns="91440" tIns="45720" rIns="91440" bIns="45720" rtlCol="0" anchor="ctr">
            <a:normAutofit/>
          </a:bodyPr>
          <a:lstStyle/>
          <a:p>
            <a:pPr algn="l" defTabSz="914400">
              <a:spcAft>
                <a:spcPts val="600"/>
              </a:spcAft>
            </a:pPr>
            <a:r>
              <a:rPr lang="en-US" b="1" kern="1200">
                <a:solidFill>
                  <a:srgbClr val="00133A">
                    <a:alpha val="80000"/>
                  </a:srgbClr>
                </a:solidFill>
                <a:latin typeface="+mn-lt"/>
                <a:ea typeface="+mn-ea"/>
                <a:cs typeface="+mn-cs"/>
              </a:rPr>
              <a:t>www.justit.co.uk</a:t>
            </a:r>
          </a:p>
        </p:txBody>
      </p:sp>
      <p:sp>
        <p:nvSpPr>
          <p:cNvPr id="3" name="TextBox 2">
            <a:extLst>
              <a:ext uri="{FF2B5EF4-FFF2-40B4-BE49-F238E27FC236}">
                <a16:creationId xmlns:a16="http://schemas.microsoft.com/office/drawing/2014/main" id="{DFDC7C43-A23E-4345-85A1-80441FAB306F}"/>
              </a:ext>
            </a:extLst>
          </p:cNvPr>
          <p:cNvSpPr txBox="1"/>
          <p:nvPr/>
        </p:nvSpPr>
        <p:spPr>
          <a:xfrm>
            <a:off x="4425967" y="6131053"/>
            <a:ext cx="2914901" cy="369332"/>
          </a:xfrm>
          <a:prstGeom prst="rect">
            <a:avLst/>
          </a:prstGeom>
          <a:noFill/>
        </p:spPr>
        <p:txBody>
          <a:bodyPr wrap="none" rtlCol="0">
            <a:spAutoFit/>
          </a:bodyPr>
          <a:lstStyle/>
          <a:p>
            <a:r>
              <a:rPr lang="en-GB" b="1">
                <a:solidFill>
                  <a:schemeClr val="bg1"/>
                </a:solidFill>
              </a:rPr>
              <a:t>Advantages &amp; disadvantages</a:t>
            </a:r>
          </a:p>
        </p:txBody>
      </p:sp>
      <p:sp>
        <p:nvSpPr>
          <p:cNvPr id="9" name="Content Placeholder 2">
            <a:extLst>
              <a:ext uri="{FF2B5EF4-FFF2-40B4-BE49-F238E27FC236}">
                <a16:creationId xmlns:a16="http://schemas.microsoft.com/office/drawing/2014/main" id="{75CA254C-D17E-4E64-B382-751B75382EAD}"/>
              </a:ext>
            </a:extLst>
          </p:cNvPr>
          <p:cNvSpPr>
            <a:spLocks noGrp="1"/>
          </p:cNvSpPr>
          <p:nvPr>
            <p:ph idx="1"/>
          </p:nvPr>
        </p:nvSpPr>
        <p:spPr>
          <a:xfrm>
            <a:off x="4869180" y="243631"/>
            <a:ext cx="4046220" cy="4981483"/>
          </a:xfrm>
          <a:solidFill>
            <a:srgbClr val="C00000">
              <a:alpha val="75000"/>
            </a:srgbClr>
          </a:solidFill>
        </p:spPr>
        <p:txBody>
          <a:bodyPr>
            <a:normAutofit fontScale="92500" lnSpcReduction="10000"/>
          </a:bodyPr>
          <a:lstStyle/>
          <a:p>
            <a:r>
              <a:rPr lang="en-GB" sz="2000" b="1"/>
              <a:t>Disadvantages</a:t>
            </a:r>
          </a:p>
          <a:p>
            <a:pPr lvl="1"/>
            <a:r>
              <a:rPr lang="en-GB" sz="2000"/>
              <a:t>Client only gets to see the product at the end</a:t>
            </a:r>
          </a:p>
          <a:p>
            <a:pPr lvl="2"/>
            <a:r>
              <a:rPr lang="en-GB"/>
              <a:t>No opportunity to validate user requirements with early versions of software</a:t>
            </a:r>
          </a:p>
          <a:p>
            <a:pPr lvl="2"/>
            <a:r>
              <a:rPr lang="en-GB"/>
              <a:t>A big problem if the finished system is not what the users wanted</a:t>
            </a:r>
          </a:p>
          <a:p>
            <a:pPr lvl="1"/>
            <a:r>
              <a:rPr lang="en-GB" sz="2000"/>
              <a:t>Heavyweight technique – lots of documentation that can easily get out-of-date and is seldom read</a:t>
            </a:r>
          </a:p>
          <a:p>
            <a:pPr lvl="1"/>
            <a:r>
              <a:rPr lang="en-GB" sz="2000"/>
              <a:t>Poor estimates of time and resources can lead to later stages getting squeezed and done badly</a:t>
            </a:r>
          </a:p>
          <a:p>
            <a:pPr lvl="1"/>
            <a:r>
              <a:rPr lang="en-GB" sz="2000"/>
              <a:t>Higher failure rate of projects</a:t>
            </a:r>
          </a:p>
        </p:txBody>
      </p:sp>
      <p:sp>
        <p:nvSpPr>
          <p:cNvPr id="5" name="TextBox 4">
            <a:extLst>
              <a:ext uri="{FF2B5EF4-FFF2-40B4-BE49-F238E27FC236}">
                <a16:creationId xmlns:a16="http://schemas.microsoft.com/office/drawing/2014/main" id="{C5E55355-8A6F-441F-93B5-647DF593B911}"/>
              </a:ext>
            </a:extLst>
          </p:cNvPr>
          <p:cNvSpPr txBox="1"/>
          <p:nvPr/>
        </p:nvSpPr>
        <p:spPr>
          <a:xfrm>
            <a:off x="182880" y="243631"/>
            <a:ext cx="4503420" cy="4401205"/>
          </a:xfrm>
          <a:prstGeom prst="rect">
            <a:avLst/>
          </a:prstGeom>
          <a:solidFill>
            <a:schemeClr val="accent6">
              <a:lumMod val="50000"/>
              <a:alpha val="75000"/>
            </a:schemeClr>
          </a:solidFill>
        </p:spPr>
        <p:txBody>
          <a:bodyPr wrap="square" rtlCol="0">
            <a:spAutoFit/>
          </a:bodyPr>
          <a:lstStyle/>
          <a:p>
            <a:r>
              <a:rPr lang="en-GB" sz="2000" b="1"/>
              <a:t>Advantages</a:t>
            </a:r>
          </a:p>
          <a:p>
            <a:pPr lvl="1"/>
            <a:r>
              <a:rPr lang="en-GB" sz="2000"/>
              <a:t>Simple – easy to understand</a:t>
            </a:r>
          </a:p>
          <a:p>
            <a:pPr lvl="1"/>
            <a:r>
              <a:rPr lang="en-GB" sz="2000"/>
              <a:t>Divides a complex task into many smaller, more manageable tasks</a:t>
            </a:r>
          </a:p>
          <a:p>
            <a:pPr lvl="1"/>
            <a:r>
              <a:rPr lang="en-GB" sz="2000"/>
              <a:t>Each task produces a well-defined deliverable</a:t>
            </a:r>
          </a:p>
          <a:p>
            <a:pPr lvl="1"/>
            <a:r>
              <a:rPr lang="en-GB" sz="2000"/>
              <a:t>Can work well when requirements are clear at the start of a project and don’t change much</a:t>
            </a:r>
          </a:p>
          <a:p>
            <a:pPr lvl="1"/>
            <a:r>
              <a:rPr lang="en-GB" sz="2000"/>
              <a:t>Well-established – many IT staff have experience of it</a:t>
            </a:r>
          </a:p>
          <a:p>
            <a:pPr lvl="1"/>
            <a:r>
              <a:rPr lang="en-GB" sz="2000"/>
              <a:t>Good fit to highly regulated environments, where standards and documentation are vital</a:t>
            </a:r>
          </a:p>
        </p:txBody>
      </p:sp>
    </p:spTree>
    <p:extLst>
      <p:ext uri="{BB962C8B-B14F-4D97-AF65-F5344CB8AC3E}">
        <p14:creationId xmlns:p14="http://schemas.microsoft.com/office/powerpoint/2010/main" val="26472263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n example of a molecular structure">
            <a:extLst>
              <a:ext uri="{FF2B5EF4-FFF2-40B4-BE49-F238E27FC236}">
                <a16:creationId xmlns:a16="http://schemas.microsoft.com/office/drawing/2014/main" id="{34F15DBF-7FD5-4AC0-81D1-D19E67F30B44}"/>
              </a:ext>
            </a:extLst>
          </p:cNvPr>
          <p:cNvPicPr>
            <a:picLocks noChangeAspect="1"/>
          </p:cNvPicPr>
          <p:nvPr/>
        </p:nvPicPr>
        <p:blipFill rotWithShape="1">
          <a:blip r:embed="rId2"/>
          <a:srcRect r="8333" b="-1"/>
          <a:stretch/>
        </p:blipFill>
        <p:spPr>
          <a:xfrm>
            <a:off x="20" y="1"/>
            <a:ext cx="9143980" cy="6857999"/>
          </a:xfrm>
          <a:prstGeom prst="rect">
            <a:avLst/>
          </a:prstGeom>
        </p:spPr>
      </p:pic>
      <p:sp>
        <p:nvSpPr>
          <p:cNvPr id="17"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4512879"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E8F7E99D-3B1C-4CF1-A1A7-D080EDA44D4C}"/>
              </a:ext>
            </a:extLst>
          </p:cNvPr>
          <p:cNvSpPr>
            <a:spLocks noGrp="1"/>
          </p:cNvSpPr>
          <p:nvPr>
            <p:ph type="title"/>
          </p:nvPr>
        </p:nvSpPr>
        <p:spPr>
          <a:xfrm>
            <a:off x="486760" y="2157218"/>
            <a:ext cx="3153102" cy="1342754"/>
          </a:xfrm>
        </p:spPr>
        <p:txBody>
          <a:bodyPr vert="horz" lIns="91440" tIns="45720" rIns="91440" bIns="45720" rtlCol="0" anchor="ctr">
            <a:normAutofit/>
          </a:bodyPr>
          <a:lstStyle/>
          <a:p>
            <a:pPr algn="ctr"/>
            <a:r>
              <a:rPr lang="en-US" sz="3100" b="1"/>
              <a:t>Agile</a:t>
            </a:r>
          </a:p>
        </p:txBody>
      </p:sp>
      <p:cxnSp>
        <p:nvCxnSpPr>
          <p:cNvPr id="19" name="Straight Connector 18">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15288" y="3337139"/>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1E53B9A-8B87-4929-8C72-0D8954458F7E}"/>
              </a:ext>
            </a:extLst>
          </p:cNvPr>
          <p:cNvSpPr txBox="1"/>
          <p:nvPr/>
        </p:nvSpPr>
        <p:spPr>
          <a:xfrm>
            <a:off x="1128021" y="3745632"/>
            <a:ext cx="2577663" cy="754906"/>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1600" b="1"/>
              <a:t>An iterative/evolutionary methodology</a:t>
            </a:r>
          </a:p>
        </p:txBody>
      </p:sp>
      <p:sp>
        <p:nvSpPr>
          <p:cNvPr id="4" name="Footer Placeholder 3">
            <a:extLst>
              <a:ext uri="{FF2B5EF4-FFF2-40B4-BE49-F238E27FC236}">
                <a16:creationId xmlns:a16="http://schemas.microsoft.com/office/drawing/2014/main" id="{F5B66F91-72F2-4BD5-AD91-3081399B945E}"/>
              </a:ext>
            </a:extLst>
          </p:cNvPr>
          <p:cNvSpPr>
            <a:spLocks noGrp="1"/>
          </p:cNvSpPr>
          <p:nvPr>
            <p:ph type="ftr" sz="quarter" idx="11"/>
          </p:nvPr>
        </p:nvSpPr>
        <p:spPr>
          <a:xfrm>
            <a:off x="912429" y="6144611"/>
            <a:ext cx="2301765" cy="361977"/>
          </a:xfrm>
        </p:spPr>
        <p:txBody>
          <a:bodyPr vert="horz" lIns="91440" tIns="45720" rIns="91440" bIns="45720" rtlCol="0" anchor="ctr">
            <a:normAutofit/>
          </a:bodyPr>
          <a:lstStyle/>
          <a:p>
            <a:pPr defTabSz="914400">
              <a:spcAft>
                <a:spcPts val="600"/>
              </a:spcAft>
              <a:defRPr/>
            </a:pPr>
            <a:r>
              <a:rPr lang="en-US" sz="900" b="1" kern="1200">
                <a:solidFill>
                  <a:schemeClr val="tx1"/>
                </a:solidFill>
                <a:latin typeface="Calibri" panose="020F0502020204030204"/>
                <a:ea typeface="+mn-ea"/>
                <a:cs typeface="+mn-cs"/>
              </a:rPr>
              <a:t>www.justit.co.uk</a:t>
            </a:r>
          </a:p>
        </p:txBody>
      </p:sp>
    </p:spTree>
    <p:extLst>
      <p:ext uri="{BB962C8B-B14F-4D97-AF65-F5344CB8AC3E}">
        <p14:creationId xmlns:p14="http://schemas.microsoft.com/office/powerpoint/2010/main" val="20863454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9F78B509-8DD8-4C7D-A992-F9DB70BBDED1}"/>
              </a:ext>
            </a:extLst>
          </p:cNvPr>
          <p:cNvPicPr>
            <a:picLocks noChangeAspect="1"/>
          </p:cNvPicPr>
          <p:nvPr/>
        </p:nvPicPr>
        <p:blipFill rotWithShape="1">
          <a:blip r:embed="rId2"/>
          <a:srcRect t="14511" r="-1" b="14511"/>
          <a:stretch/>
        </p:blipFill>
        <p:spPr>
          <a:xfrm>
            <a:off x="241173" y="158810"/>
            <a:ext cx="8661654" cy="4303462"/>
          </a:xfrm>
          <a:prstGeom prst="rect">
            <a:avLst/>
          </a:prstGeom>
        </p:spPr>
      </p:pic>
      <p:sp>
        <p:nvSpPr>
          <p:cNvPr id="45" name="Rectangle 44">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4782312"/>
            <a:ext cx="8661654"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298895" y="5011826"/>
            <a:ext cx="2167128" cy="1345997"/>
          </a:xfrm>
        </p:spPr>
        <p:txBody>
          <a:bodyPr vert="horz" lIns="91440" tIns="45720" rIns="91440" bIns="45720" rtlCol="0" anchor="ctr">
            <a:normAutofit/>
          </a:bodyPr>
          <a:lstStyle/>
          <a:p>
            <a:r>
              <a:rPr lang="en-US" sz="2300" b="1" kern="1200">
                <a:solidFill>
                  <a:schemeClr val="bg1"/>
                </a:solidFill>
                <a:latin typeface="+mj-lt"/>
                <a:ea typeface="+mj-ea"/>
                <a:cs typeface="+mj-cs"/>
              </a:rPr>
              <a:t>Main principles of agile</a:t>
            </a:r>
          </a:p>
        </p:txBody>
      </p:sp>
      <p:cxnSp>
        <p:nvCxnSpPr>
          <p:cNvPr id="47" name="Straight Connector 46">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F6E77CEE-8125-4B0B-8F86-516C8148581F}"/>
              </a:ext>
            </a:extLst>
          </p:cNvPr>
          <p:cNvSpPr>
            <a:spLocks noGrp="1"/>
          </p:cNvSpPr>
          <p:nvPr>
            <p:ph idx="1"/>
          </p:nvPr>
        </p:nvSpPr>
        <p:spPr>
          <a:xfrm>
            <a:off x="3044952" y="4951476"/>
            <a:ext cx="5857873" cy="1746504"/>
          </a:xfrm>
        </p:spPr>
        <p:txBody>
          <a:bodyPr anchor="ctr">
            <a:normAutofit fontScale="92500" lnSpcReduction="10000"/>
          </a:bodyPr>
          <a:lstStyle/>
          <a:p>
            <a:pPr marL="0" indent="0">
              <a:buNone/>
            </a:pPr>
            <a:r>
              <a:rPr lang="en-US" sz="1600">
                <a:solidFill>
                  <a:schemeClr val="bg1"/>
                </a:solidFill>
              </a:rPr>
              <a:t>Explain the main principles of an agile approach to software development</a:t>
            </a:r>
          </a:p>
          <a:p>
            <a:pPr lvl="1"/>
            <a:r>
              <a:rPr lang="en-US" sz="1600" b="1">
                <a:solidFill>
                  <a:schemeClr val="bg1"/>
                </a:solidFill>
              </a:rPr>
              <a:t>Adapts to change</a:t>
            </a:r>
          </a:p>
          <a:p>
            <a:pPr lvl="1"/>
            <a:r>
              <a:rPr lang="en-US" sz="1600" b="1">
                <a:solidFill>
                  <a:schemeClr val="bg1"/>
                </a:solidFill>
              </a:rPr>
              <a:t>Iterative</a:t>
            </a:r>
          </a:p>
          <a:p>
            <a:pPr lvl="1"/>
            <a:r>
              <a:rPr lang="en-US" sz="1600" b="1">
                <a:solidFill>
                  <a:schemeClr val="bg1"/>
                </a:solidFill>
              </a:rPr>
              <a:t>High user involvement</a:t>
            </a:r>
          </a:p>
          <a:p>
            <a:pPr lvl="1"/>
            <a:r>
              <a:rPr lang="en-US" sz="1600" b="1">
                <a:solidFill>
                  <a:schemeClr val="bg1"/>
                </a:solidFill>
              </a:rPr>
              <a:t>Focus on product, not project</a:t>
            </a:r>
          </a:p>
          <a:p>
            <a:pPr lvl="1"/>
            <a:r>
              <a:rPr lang="en-US" sz="1600" b="1">
                <a:solidFill>
                  <a:schemeClr val="bg1"/>
                </a:solidFill>
              </a:rPr>
              <a:t>Code is more important than documentation</a:t>
            </a:r>
            <a:endParaRPr lang="en-GB" sz="1600" b="1">
              <a:solidFill>
                <a:schemeClr val="bg1"/>
              </a:solidFill>
            </a:endParaRPr>
          </a:p>
          <a:p>
            <a:endParaRPr lang="en-US" sz="1600">
              <a:solidFill>
                <a:schemeClr val="bg1"/>
              </a:solidFill>
            </a:endParaRP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284981" y="6556248"/>
            <a:ext cx="3429000" cy="274320"/>
          </a:xfrm>
        </p:spPr>
        <p:txBody>
          <a:bodyPr vert="horz" lIns="91440" tIns="45720" rIns="91440" bIns="45720" rtlCol="0">
            <a:normAutofit/>
          </a:bodyPr>
          <a:lstStyle/>
          <a:p>
            <a:pPr algn="l" defTabSz="914400">
              <a:spcAft>
                <a:spcPts val="600"/>
              </a:spcAft>
            </a:pPr>
            <a:r>
              <a:rPr lang="en-US" kern="1200">
                <a:solidFill>
                  <a:schemeClr val="tx1">
                    <a:alpha val="70000"/>
                  </a:schemeClr>
                </a:solidFill>
                <a:latin typeface="+mn-lt"/>
                <a:ea typeface="+mn-ea"/>
                <a:cs typeface="+mn-cs"/>
              </a:rPr>
              <a:t>www.justit.co.uk</a:t>
            </a:r>
          </a:p>
        </p:txBody>
      </p:sp>
    </p:spTree>
    <p:extLst>
      <p:ext uri="{BB962C8B-B14F-4D97-AF65-F5344CB8AC3E}">
        <p14:creationId xmlns:p14="http://schemas.microsoft.com/office/powerpoint/2010/main" val="4754338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Background pattern&#10;&#10;Description automatically generated">
            <a:extLst>
              <a:ext uri="{FF2B5EF4-FFF2-40B4-BE49-F238E27FC236}">
                <a16:creationId xmlns:a16="http://schemas.microsoft.com/office/drawing/2014/main" id="{47D868F1-CC47-4F66-91B2-8935D2863D4F}"/>
              </a:ext>
            </a:extLst>
          </p:cNvPr>
          <p:cNvPicPr>
            <a:picLocks noChangeAspect="1"/>
          </p:cNvPicPr>
          <p:nvPr/>
        </p:nvPicPr>
        <p:blipFill rotWithShape="1">
          <a:blip r:embed="rId2">
            <a:alphaModFix amt="35000"/>
          </a:blip>
          <a:srcRect t="11049" b="1994"/>
          <a:stretch/>
        </p:blipFill>
        <p:spPr>
          <a:xfrm>
            <a:off x="20" y="10"/>
            <a:ext cx="9143980" cy="6857990"/>
          </a:xfrm>
          <a:prstGeom prst="rect">
            <a:avLst/>
          </a:prstGeom>
        </p:spPr>
      </p:pic>
      <p:sp>
        <p:nvSpPr>
          <p:cNvPr id="2" name="Title 1"/>
          <p:cNvSpPr>
            <a:spLocks noGrp="1"/>
          </p:cNvSpPr>
          <p:nvPr>
            <p:ph type="title"/>
          </p:nvPr>
        </p:nvSpPr>
        <p:spPr>
          <a:xfrm>
            <a:off x="628650" y="365125"/>
            <a:ext cx="7886700" cy="1325563"/>
          </a:xfrm>
        </p:spPr>
        <p:txBody>
          <a:bodyPr vert="horz" lIns="91440" tIns="45720" rIns="91440" bIns="45720" rtlCol="0" anchor="ctr">
            <a:normAutofit/>
          </a:bodyPr>
          <a:lstStyle/>
          <a:p>
            <a:r>
              <a:rPr lang="en-US" b="1">
                <a:solidFill>
                  <a:srgbClr val="FFFFFF"/>
                </a:solidFill>
              </a:rPr>
              <a:t>Agile</a:t>
            </a:r>
          </a:p>
        </p:txBody>
      </p:sp>
      <p:sp>
        <p:nvSpPr>
          <p:cNvPr id="3" name="TextBox 2">
            <a:extLst>
              <a:ext uri="{FF2B5EF4-FFF2-40B4-BE49-F238E27FC236}">
                <a16:creationId xmlns:a16="http://schemas.microsoft.com/office/drawing/2014/main" id="{DFDC7C43-A23E-4345-85A1-80441FAB306F}"/>
              </a:ext>
            </a:extLst>
          </p:cNvPr>
          <p:cNvSpPr txBox="1"/>
          <p:nvPr/>
        </p:nvSpPr>
        <p:spPr>
          <a:xfrm>
            <a:off x="922429" y="3472749"/>
            <a:ext cx="1394421" cy="369332"/>
          </a:xfrm>
          <a:prstGeom prst="rect">
            <a:avLst/>
          </a:prstGeom>
          <a:noFill/>
        </p:spPr>
        <p:txBody>
          <a:bodyPr wrap="none" rtlCol="0">
            <a:spAutoFit/>
          </a:bodyPr>
          <a:lstStyle/>
          <a:p>
            <a:pPr>
              <a:spcAft>
                <a:spcPts val="600"/>
              </a:spcAft>
            </a:pPr>
            <a:r>
              <a:rPr lang="en-GB">
                <a:solidFill>
                  <a:schemeClr val="bg1"/>
                </a:solidFill>
              </a:rPr>
              <a:t>Key  features</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defRPr/>
            </a:pPr>
            <a:r>
              <a:rPr lang="en-US" sz="1000" kern="1200">
                <a:solidFill>
                  <a:srgbClr val="FFFFFF"/>
                </a:solidFill>
                <a:latin typeface="Calibri" panose="020F0502020204030204"/>
                <a:ea typeface="+mn-ea"/>
                <a:cs typeface="+mn-cs"/>
              </a:rPr>
              <a:t>www.justit.co.uk</a:t>
            </a:r>
          </a:p>
        </p:txBody>
      </p:sp>
      <p:graphicFrame>
        <p:nvGraphicFramePr>
          <p:cNvPr id="21" name="Content Placeholder 2">
            <a:extLst>
              <a:ext uri="{FF2B5EF4-FFF2-40B4-BE49-F238E27FC236}">
                <a16:creationId xmlns:a16="http://schemas.microsoft.com/office/drawing/2014/main" id="{A97C6A03-6C85-4684-9054-C35CFDBCBDD3}"/>
              </a:ext>
            </a:extLst>
          </p:cNvPr>
          <p:cNvGraphicFramePr>
            <a:graphicFrameLocks noGrp="1"/>
          </p:cNvGraphicFramePr>
          <p:nvPr>
            <p:ph idx="1"/>
            <p:extLst>
              <p:ext uri="{D42A27DB-BD31-4B8C-83A1-F6EECF244321}">
                <p14:modId xmlns:p14="http://schemas.microsoft.com/office/powerpoint/2010/main" val="3798603898"/>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29549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B1E3267D-6DE9-46DD-92A1-5ADB6BA35C40}"/>
              </a:ext>
            </a:extLst>
          </p:cNvPr>
          <p:cNvPicPr>
            <a:picLocks noChangeAspect="1"/>
          </p:cNvPicPr>
          <p:nvPr/>
        </p:nvPicPr>
        <p:blipFill rotWithShape="1">
          <a:blip r:embed="rId2">
            <a:alphaModFix amt="35000"/>
          </a:blip>
          <a:srcRect l="6476" r="4827"/>
          <a:stretch/>
        </p:blipFill>
        <p:spPr>
          <a:xfrm>
            <a:off x="-3182" y="10"/>
            <a:ext cx="9147182" cy="6857990"/>
          </a:xfrm>
          <a:prstGeom prst="rect">
            <a:avLst/>
          </a:prstGeom>
        </p:spPr>
      </p:pic>
      <p:sp>
        <p:nvSpPr>
          <p:cNvPr id="2" name="Title 1"/>
          <p:cNvSpPr>
            <a:spLocks noGrp="1"/>
          </p:cNvSpPr>
          <p:nvPr>
            <p:ph type="title"/>
          </p:nvPr>
        </p:nvSpPr>
        <p:spPr>
          <a:xfrm>
            <a:off x="482600" y="321734"/>
            <a:ext cx="3086099" cy="1135737"/>
          </a:xfrm>
        </p:spPr>
        <p:txBody>
          <a:bodyPr vert="horz" lIns="91440" tIns="45720" rIns="91440" bIns="45720" rtlCol="0">
            <a:normAutofit/>
          </a:bodyPr>
          <a:lstStyle/>
          <a:p>
            <a:r>
              <a:rPr lang="en-US" sz="3600" b="1" kern="1200">
                <a:effectLst>
                  <a:outerShdw blurRad="38100" dist="38100" dir="2700000" algn="tl">
                    <a:srgbClr val="000000">
                      <a:alpha val="43137"/>
                    </a:srgbClr>
                  </a:outerShdw>
                </a:effectLst>
                <a:latin typeface="+mj-lt"/>
                <a:ea typeface="+mj-ea"/>
                <a:cs typeface="+mj-cs"/>
              </a:rPr>
              <a:t>Agile principles</a:t>
            </a:r>
          </a:p>
        </p:txBody>
      </p:sp>
      <p:sp>
        <p:nvSpPr>
          <p:cNvPr id="24" name="Rectangle 2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028950" y="6356350"/>
            <a:ext cx="3086100" cy="365125"/>
          </a:xfrm>
        </p:spPr>
        <p:txBody>
          <a:bodyPr vert="horz" lIns="91440" tIns="45720" rIns="91440" bIns="45720" rtlCol="0">
            <a:normAutofit/>
          </a:bodyPr>
          <a:lstStyle/>
          <a:p>
            <a:pPr defTabSz="914400">
              <a:spcAft>
                <a:spcPts val="600"/>
              </a:spcAft>
            </a:pPr>
            <a:r>
              <a:rPr lang="en-US" kern="1200">
                <a:solidFill>
                  <a:srgbClr val="FFFFFF"/>
                </a:solidFill>
                <a:latin typeface="+mn-lt"/>
                <a:ea typeface="+mn-ea"/>
                <a:cs typeface="+mn-cs"/>
              </a:rPr>
              <a:t>www.justit.co.uk</a:t>
            </a:r>
          </a:p>
        </p:txBody>
      </p:sp>
      <p:graphicFrame>
        <p:nvGraphicFramePr>
          <p:cNvPr id="17" name="Content Placeholder 2">
            <a:extLst>
              <a:ext uri="{FF2B5EF4-FFF2-40B4-BE49-F238E27FC236}">
                <a16:creationId xmlns:a16="http://schemas.microsoft.com/office/drawing/2014/main" id="{A66C3F00-689C-4C3F-8CB2-E5518C033ADE}"/>
              </a:ext>
            </a:extLst>
          </p:cNvPr>
          <p:cNvGraphicFramePr>
            <a:graphicFrameLocks noGrp="1"/>
          </p:cNvGraphicFramePr>
          <p:nvPr>
            <p:ph idx="1"/>
            <p:extLst>
              <p:ext uri="{D42A27DB-BD31-4B8C-83A1-F6EECF244321}">
                <p14:modId xmlns:p14="http://schemas.microsoft.com/office/powerpoint/2010/main" val="2113660722"/>
              </p:ext>
            </p:extLst>
          </p:nvPr>
        </p:nvGraphicFramePr>
        <p:xfrm>
          <a:off x="84498" y="1182480"/>
          <a:ext cx="8971822" cy="5207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61928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39046" y="2866613"/>
            <a:ext cx="2823726" cy="914400"/>
          </a:xfrm>
          <a:solidFill>
            <a:schemeClr val="accent5">
              <a:lumMod val="20000"/>
              <a:lumOff val="80000"/>
            </a:schemeClr>
          </a:solidFill>
        </p:spPr>
        <p:txBody>
          <a:bodyPr vert="horz" lIns="91440" tIns="45720" rIns="91440" bIns="45720" rtlCol="0" anchor="b">
            <a:normAutofit/>
          </a:bodyPr>
          <a:lstStyle/>
          <a:p>
            <a:r>
              <a:rPr lang="en-US" sz="4300" b="1" kern="1200">
                <a:solidFill>
                  <a:srgbClr val="00133A"/>
                </a:solidFill>
                <a:latin typeface="+mj-lt"/>
                <a:ea typeface="+mj-ea"/>
                <a:cs typeface="+mj-cs"/>
              </a:rPr>
              <a:t>Agile –</a:t>
            </a:r>
            <a:br>
              <a:rPr lang="en-US" sz="4300" b="1" kern="1200">
                <a:solidFill>
                  <a:srgbClr val="00133A"/>
                </a:solidFill>
                <a:latin typeface="+mj-lt"/>
                <a:ea typeface="+mj-ea"/>
                <a:cs typeface="+mj-cs"/>
              </a:rPr>
            </a:br>
            <a:r>
              <a:rPr lang="en-GB" sz="1600">
                <a:solidFill>
                  <a:srgbClr val="00133A"/>
                </a:solidFill>
              </a:rPr>
              <a:t>Software development methods</a:t>
            </a:r>
            <a:endParaRPr lang="en-US" sz="4300" b="1" kern="1200">
              <a:solidFill>
                <a:srgbClr val="00133A"/>
              </a:solidFill>
              <a:latin typeface="+mj-lt"/>
              <a:ea typeface="+mj-ea"/>
              <a:cs typeface="+mj-cs"/>
            </a:endParaRP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7850124" y="6518946"/>
            <a:ext cx="1293876" cy="365125"/>
          </a:xfrm>
        </p:spPr>
        <p:txBody>
          <a:bodyPr vert="horz" lIns="91440" tIns="45720" rIns="91440" bIns="45720" rtlCol="0" anchor="ctr">
            <a:normAutofit/>
          </a:bodyPr>
          <a:lstStyle/>
          <a:p>
            <a:pPr algn="l" defTabSz="914400">
              <a:spcAft>
                <a:spcPts val="600"/>
              </a:spcAft>
            </a:pPr>
            <a:r>
              <a:rPr lang="en-US" b="1" kern="1200">
                <a:solidFill>
                  <a:srgbClr val="FFFFFF">
                    <a:alpha val="80000"/>
                  </a:srgbClr>
                </a:solidFill>
                <a:latin typeface="+mn-lt"/>
                <a:ea typeface="+mn-ea"/>
                <a:cs typeface="+mn-cs"/>
              </a:rPr>
              <a:t>www.justit.co.uk</a:t>
            </a:r>
          </a:p>
        </p:txBody>
      </p:sp>
      <p:sp>
        <p:nvSpPr>
          <p:cNvPr id="14" name="Content Placeholder 2">
            <a:extLst>
              <a:ext uri="{FF2B5EF4-FFF2-40B4-BE49-F238E27FC236}">
                <a16:creationId xmlns:a16="http://schemas.microsoft.com/office/drawing/2014/main" id="{673E801B-F6CF-4087-9FF5-211FD922BB9A}"/>
              </a:ext>
            </a:extLst>
          </p:cNvPr>
          <p:cNvSpPr>
            <a:spLocks noGrp="1"/>
          </p:cNvSpPr>
          <p:nvPr>
            <p:ph idx="1"/>
          </p:nvPr>
        </p:nvSpPr>
        <p:spPr>
          <a:xfrm>
            <a:off x="1220911" y="94392"/>
            <a:ext cx="7839442" cy="2340198"/>
          </a:xfrm>
          <a:solidFill>
            <a:srgbClr val="FECED6"/>
          </a:solidFill>
        </p:spPr>
        <p:txBody>
          <a:bodyPr>
            <a:normAutofit/>
          </a:bodyPr>
          <a:lstStyle/>
          <a:p>
            <a:r>
              <a:rPr lang="en-GB" sz="1600" b="1" i="1" u="sng">
                <a:solidFill>
                  <a:srgbClr val="C00000"/>
                </a:solidFill>
              </a:rPr>
              <a:t>Typically, an Agile project will include</a:t>
            </a:r>
            <a:r>
              <a:rPr lang="en-GB" sz="1600">
                <a:solidFill>
                  <a:srgbClr val="C00000"/>
                </a:solidFill>
              </a:rPr>
              <a:t>:</a:t>
            </a:r>
          </a:p>
          <a:p>
            <a:pPr lvl="1"/>
            <a:r>
              <a:rPr lang="en-GB" sz="1600">
                <a:solidFill>
                  <a:srgbClr val="C00000"/>
                </a:solidFill>
              </a:rPr>
              <a:t>Early and frequent delivery of software – </a:t>
            </a:r>
            <a:r>
              <a:rPr lang="en-GB" sz="1600" b="1">
                <a:solidFill>
                  <a:srgbClr val="C00000"/>
                </a:solidFill>
              </a:rPr>
              <a:t>every 2 weeks to 2 months</a:t>
            </a:r>
          </a:p>
          <a:p>
            <a:pPr lvl="1"/>
            <a:r>
              <a:rPr lang="en-GB" sz="1600">
                <a:solidFill>
                  <a:srgbClr val="C00000"/>
                </a:solidFill>
              </a:rPr>
              <a:t>Working software is the main measure of progress</a:t>
            </a:r>
          </a:p>
          <a:p>
            <a:pPr lvl="1"/>
            <a:r>
              <a:rPr lang="en-GB" sz="1600" b="1">
                <a:solidFill>
                  <a:srgbClr val="C00000"/>
                </a:solidFill>
              </a:rPr>
              <a:t>Changes to requirements are welcome</a:t>
            </a:r>
            <a:r>
              <a:rPr lang="en-GB" sz="1600">
                <a:solidFill>
                  <a:srgbClr val="C00000"/>
                </a:solidFill>
              </a:rPr>
              <a:t>, even late in development</a:t>
            </a:r>
          </a:p>
          <a:p>
            <a:pPr lvl="1"/>
            <a:r>
              <a:rPr lang="en-GB" sz="1600" i="1">
                <a:solidFill>
                  <a:srgbClr val="C00000"/>
                </a:solidFill>
              </a:rPr>
              <a:t>Business people and developers work together daily throughout the project</a:t>
            </a:r>
          </a:p>
          <a:p>
            <a:pPr lvl="1"/>
            <a:r>
              <a:rPr lang="en-GB" sz="1600" b="1">
                <a:solidFill>
                  <a:srgbClr val="C00000"/>
                </a:solidFill>
              </a:rPr>
              <a:t>Face-to-face</a:t>
            </a:r>
            <a:r>
              <a:rPr lang="en-GB" sz="1600">
                <a:solidFill>
                  <a:srgbClr val="C00000"/>
                </a:solidFill>
              </a:rPr>
              <a:t> conversation is the most effective way of communicating information</a:t>
            </a:r>
          </a:p>
          <a:p>
            <a:pPr lvl="1"/>
            <a:r>
              <a:rPr lang="en-GB" sz="1600" b="1">
                <a:solidFill>
                  <a:srgbClr val="C00000"/>
                </a:solidFill>
              </a:rPr>
              <a:t>Simplicity</a:t>
            </a:r>
            <a:r>
              <a:rPr lang="en-GB" sz="1600">
                <a:solidFill>
                  <a:srgbClr val="C00000"/>
                </a:solidFill>
              </a:rPr>
              <a:t> is essential – don’t do unnecessary work</a:t>
            </a:r>
          </a:p>
          <a:p>
            <a:pPr lvl="1"/>
            <a:r>
              <a:rPr lang="en-GB" sz="1600">
                <a:solidFill>
                  <a:srgbClr val="C00000"/>
                </a:solidFill>
              </a:rPr>
              <a:t>Team regularly reflects on how to be more efficient</a:t>
            </a:r>
          </a:p>
        </p:txBody>
      </p:sp>
      <p:sp>
        <p:nvSpPr>
          <p:cNvPr id="15" name="Content Placeholder 2">
            <a:extLst>
              <a:ext uri="{FF2B5EF4-FFF2-40B4-BE49-F238E27FC236}">
                <a16:creationId xmlns:a16="http://schemas.microsoft.com/office/drawing/2014/main" id="{C5108EC4-B5EB-4549-A8A1-E0B4284486EA}"/>
              </a:ext>
            </a:extLst>
          </p:cNvPr>
          <p:cNvSpPr txBox="1">
            <a:spLocks/>
          </p:cNvSpPr>
          <p:nvPr/>
        </p:nvSpPr>
        <p:spPr>
          <a:xfrm>
            <a:off x="115836" y="4111849"/>
            <a:ext cx="7839443" cy="2441386"/>
          </a:xfrm>
          <a:prstGeom prst="rect">
            <a:avLst/>
          </a:prstGeom>
          <a:solidFill>
            <a:schemeClr val="accent2">
              <a:lumMod val="40000"/>
              <a:lumOff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a:solidFill>
                  <a:schemeClr val="accent2">
                    <a:lumMod val="50000"/>
                  </a:schemeClr>
                </a:solidFill>
              </a:rPr>
              <a:t>Preferred software development methodology for many companies</a:t>
            </a:r>
          </a:p>
          <a:p>
            <a:r>
              <a:rPr lang="en-GB" sz="1600">
                <a:solidFill>
                  <a:schemeClr val="accent2">
                    <a:lumMod val="50000"/>
                  </a:schemeClr>
                </a:solidFill>
              </a:rPr>
              <a:t>Adhere to the Agile Manifesto’s four core values:</a:t>
            </a:r>
          </a:p>
          <a:p>
            <a:pPr lvl="1"/>
            <a:r>
              <a:rPr lang="en-GB" sz="1600" b="1">
                <a:solidFill>
                  <a:srgbClr val="FF0000"/>
                </a:solidFill>
              </a:rPr>
              <a:t>Individuals and interactions </a:t>
            </a:r>
            <a:r>
              <a:rPr lang="en-GB" sz="1600">
                <a:solidFill>
                  <a:schemeClr val="accent2">
                    <a:lumMod val="50000"/>
                  </a:schemeClr>
                </a:solidFill>
              </a:rPr>
              <a:t>over process and tools</a:t>
            </a:r>
          </a:p>
          <a:p>
            <a:pPr lvl="1"/>
            <a:r>
              <a:rPr lang="en-GB" sz="1600" b="1">
                <a:solidFill>
                  <a:srgbClr val="FF0000"/>
                </a:solidFill>
              </a:rPr>
              <a:t>Working software</a:t>
            </a:r>
            <a:r>
              <a:rPr lang="en-GB" sz="1600">
                <a:solidFill>
                  <a:srgbClr val="FF0000"/>
                </a:solidFill>
              </a:rPr>
              <a:t> </a:t>
            </a:r>
            <a:r>
              <a:rPr lang="en-GB" sz="1600">
                <a:solidFill>
                  <a:schemeClr val="accent2">
                    <a:lumMod val="50000"/>
                  </a:schemeClr>
                </a:solidFill>
              </a:rPr>
              <a:t>over comprehensive documentation</a:t>
            </a:r>
          </a:p>
          <a:p>
            <a:pPr lvl="1"/>
            <a:r>
              <a:rPr lang="en-GB" sz="1600" b="1">
                <a:solidFill>
                  <a:srgbClr val="FF0000"/>
                </a:solidFill>
              </a:rPr>
              <a:t>Customer collaboration </a:t>
            </a:r>
            <a:r>
              <a:rPr lang="en-GB" sz="1600">
                <a:solidFill>
                  <a:schemeClr val="accent2">
                    <a:lumMod val="50000"/>
                  </a:schemeClr>
                </a:solidFill>
              </a:rPr>
              <a:t>over contract negotiation</a:t>
            </a:r>
          </a:p>
          <a:p>
            <a:pPr lvl="1"/>
            <a:r>
              <a:rPr lang="en-GB" sz="1600" b="1">
                <a:solidFill>
                  <a:srgbClr val="FF0000"/>
                </a:solidFill>
              </a:rPr>
              <a:t>Responding to change </a:t>
            </a:r>
            <a:r>
              <a:rPr lang="en-GB" sz="1600">
                <a:solidFill>
                  <a:schemeClr val="accent2">
                    <a:lumMod val="50000"/>
                  </a:schemeClr>
                </a:solidFill>
              </a:rPr>
              <a:t>over following a plan</a:t>
            </a:r>
          </a:p>
          <a:p>
            <a:pPr lvl="1"/>
            <a:r>
              <a:rPr lang="en-GB" sz="1600">
                <a:solidFill>
                  <a:schemeClr val="accent2">
                    <a:lumMod val="50000"/>
                  </a:schemeClr>
                </a:solidFill>
              </a:rPr>
              <a:t>While there is value in the items on the right, we value the items on the left more</a:t>
            </a:r>
          </a:p>
          <a:p>
            <a:endParaRPr lang="en-GB" sz="1600"/>
          </a:p>
          <a:p>
            <a:pPr lvl="1"/>
            <a:endParaRPr lang="en-GB" sz="1600"/>
          </a:p>
        </p:txBody>
      </p:sp>
    </p:spTree>
    <p:extLst>
      <p:ext uri="{BB962C8B-B14F-4D97-AF65-F5344CB8AC3E}">
        <p14:creationId xmlns:p14="http://schemas.microsoft.com/office/powerpoint/2010/main" val="20894841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504" y="2548890"/>
            <a:ext cx="1779602" cy="876899"/>
          </a:xfrm>
        </p:spPr>
        <p:txBody>
          <a:bodyPr vert="horz" lIns="91440" tIns="45720" rIns="91440" bIns="45720" rtlCol="0" anchor="b">
            <a:normAutofit/>
          </a:bodyPr>
          <a:lstStyle/>
          <a:p>
            <a:r>
              <a:rPr lang="en-US" sz="4300" b="1" kern="1200">
                <a:solidFill>
                  <a:srgbClr val="FFFFFF"/>
                </a:solidFill>
                <a:latin typeface="+mj-lt"/>
                <a:ea typeface="+mj-ea"/>
                <a:cs typeface="+mj-cs"/>
              </a:rPr>
              <a:t>Agile </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603504" y="6356350"/>
            <a:ext cx="2526460" cy="365125"/>
          </a:xfrm>
        </p:spPr>
        <p:txBody>
          <a:bodyPr vert="horz" lIns="91440" tIns="45720" rIns="91440" bIns="45720" rtlCol="0" anchor="ctr">
            <a:normAutofit/>
          </a:bodyPr>
          <a:lstStyle/>
          <a:p>
            <a:pPr algn="l" defTabSz="914400">
              <a:spcAft>
                <a:spcPts val="600"/>
              </a:spcAft>
            </a:pPr>
            <a:r>
              <a:rPr lang="en-US" kern="1200">
                <a:solidFill>
                  <a:srgbClr val="FFFFFF">
                    <a:alpha val="80000"/>
                  </a:srgbClr>
                </a:solidFill>
                <a:latin typeface="+mn-lt"/>
                <a:ea typeface="+mn-ea"/>
                <a:cs typeface="+mn-cs"/>
              </a:rPr>
              <a:t>www.justit.co.uk</a:t>
            </a:r>
          </a:p>
        </p:txBody>
      </p:sp>
      <p:sp>
        <p:nvSpPr>
          <p:cNvPr id="3" name="TextBox 2">
            <a:extLst>
              <a:ext uri="{FF2B5EF4-FFF2-40B4-BE49-F238E27FC236}">
                <a16:creationId xmlns:a16="http://schemas.microsoft.com/office/drawing/2014/main" id="{DFDC7C43-A23E-4345-85A1-80441FAB306F}"/>
              </a:ext>
            </a:extLst>
          </p:cNvPr>
          <p:cNvSpPr txBox="1"/>
          <p:nvPr/>
        </p:nvSpPr>
        <p:spPr>
          <a:xfrm>
            <a:off x="274374" y="3425789"/>
            <a:ext cx="2855590" cy="369332"/>
          </a:xfrm>
          <a:prstGeom prst="rect">
            <a:avLst/>
          </a:prstGeom>
          <a:noFill/>
        </p:spPr>
        <p:txBody>
          <a:bodyPr wrap="none" rtlCol="0">
            <a:spAutoFit/>
          </a:bodyPr>
          <a:lstStyle/>
          <a:p>
            <a:r>
              <a:rPr lang="en-GB"/>
              <a:t>Advantages &amp; disadvantages</a:t>
            </a:r>
          </a:p>
        </p:txBody>
      </p:sp>
      <p:sp>
        <p:nvSpPr>
          <p:cNvPr id="11" name="Content Placeholder 2">
            <a:extLst>
              <a:ext uri="{FF2B5EF4-FFF2-40B4-BE49-F238E27FC236}">
                <a16:creationId xmlns:a16="http://schemas.microsoft.com/office/drawing/2014/main" id="{FAF92DCC-0EA6-43AB-8AC0-2FD4C3A8C00C}"/>
              </a:ext>
            </a:extLst>
          </p:cNvPr>
          <p:cNvSpPr>
            <a:spLocks noGrp="1"/>
          </p:cNvSpPr>
          <p:nvPr>
            <p:ph idx="1"/>
          </p:nvPr>
        </p:nvSpPr>
        <p:spPr>
          <a:xfrm>
            <a:off x="3363709" y="2261199"/>
            <a:ext cx="5597411" cy="4596801"/>
          </a:xfrm>
          <a:solidFill>
            <a:srgbClr val="C00000">
              <a:alpha val="75000"/>
            </a:srgbClr>
          </a:solidFill>
        </p:spPr>
        <p:txBody>
          <a:bodyPr>
            <a:normAutofit/>
          </a:bodyPr>
          <a:lstStyle/>
          <a:p>
            <a:pPr lvl="1">
              <a:lnSpc>
                <a:spcPct val="110000"/>
              </a:lnSpc>
              <a:spcBef>
                <a:spcPts val="0"/>
              </a:spcBef>
            </a:pPr>
            <a:endParaRPr lang="en-GB" sz="1600"/>
          </a:p>
          <a:p>
            <a:pPr>
              <a:lnSpc>
                <a:spcPct val="110000"/>
              </a:lnSpc>
              <a:spcBef>
                <a:spcPts val="0"/>
              </a:spcBef>
            </a:pPr>
            <a:r>
              <a:rPr lang="en-GB" sz="1600" b="1"/>
              <a:t>Disadvantages</a:t>
            </a:r>
          </a:p>
          <a:p>
            <a:pPr lvl="1">
              <a:lnSpc>
                <a:spcPct val="110000"/>
              </a:lnSpc>
              <a:spcBef>
                <a:spcPts val="0"/>
              </a:spcBef>
            </a:pPr>
            <a:r>
              <a:rPr lang="en-GB" sz="1600"/>
              <a:t>Big commitment required from users</a:t>
            </a:r>
          </a:p>
          <a:p>
            <a:pPr lvl="1">
              <a:lnSpc>
                <a:spcPct val="110000"/>
              </a:lnSpc>
              <a:spcBef>
                <a:spcPts val="0"/>
              </a:spcBef>
            </a:pPr>
            <a:r>
              <a:rPr lang="en-GB" sz="1600"/>
              <a:t>Less prescriptive, so experienced developers essential to reduce mistakes</a:t>
            </a:r>
          </a:p>
          <a:p>
            <a:pPr lvl="2">
              <a:lnSpc>
                <a:spcPct val="110000"/>
              </a:lnSpc>
              <a:spcBef>
                <a:spcPts val="0"/>
              </a:spcBef>
            </a:pPr>
            <a:r>
              <a:rPr lang="en-GB" sz="1600"/>
              <a:t>Agile method must be well-understood and rules must be rigorously applied</a:t>
            </a:r>
          </a:p>
          <a:p>
            <a:pPr lvl="1">
              <a:lnSpc>
                <a:spcPct val="110000"/>
              </a:lnSpc>
              <a:spcBef>
                <a:spcPts val="0"/>
              </a:spcBef>
            </a:pPr>
            <a:r>
              <a:rPr lang="en-GB" sz="1600"/>
              <a:t>More difficult to apply to large systems (there are frameworks for this)</a:t>
            </a:r>
          </a:p>
          <a:p>
            <a:pPr lvl="1">
              <a:lnSpc>
                <a:spcPct val="110000"/>
              </a:lnSpc>
              <a:spcBef>
                <a:spcPts val="0"/>
              </a:spcBef>
            </a:pPr>
            <a:r>
              <a:rPr lang="en-GB" sz="1600"/>
              <a:t>Difficult to apply regulatory standards which involve documentation</a:t>
            </a:r>
          </a:p>
          <a:p>
            <a:pPr lvl="1">
              <a:lnSpc>
                <a:spcPct val="110000"/>
              </a:lnSpc>
              <a:spcBef>
                <a:spcPts val="0"/>
              </a:spcBef>
            </a:pPr>
            <a:r>
              <a:rPr lang="en-GB" sz="1600"/>
              <a:t>Not suitable for safety-critical systems</a:t>
            </a:r>
          </a:p>
          <a:p>
            <a:pPr lvl="1">
              <a:lnSpc>
                <a:spcPct val="110000"/>
              </a:lnSpc>
              <a:spcBef>
                <a:spcPts val="0"/>
              </a:spcBef>
            </a:pPr>
            <a:r>
              <a:rPr lang="en-GB" sz="1600"/>
              <a:t>No point in doing Agile if the requirements are clearly defined and unlikely to change</a:t>
            </a:r>
          </a:p>
          <a:p>
            <a:pPr lvl="1">
              <a:lnSpc>
                <a:spcPct val="110000"/>
              </a:lnSpc>
              <a:spcBef>
                <a:spcPts val="0"/>
              </a:spcBef>
            </a:pPr>
            <a:r>
              <a:rPr lang="en-GB" sz="1600"/>
              <a:t>Some Agile methods don’t cover the whole lifecycle, e.g. omit stages before coding</a:t>
            </a:r>
          </a:p>
        </p:txBody>
      </p:sp>
      <p:sp>
        <p:nvSpPr>
          <p:cNvPr id="5" name="TextBox 4">
            <a:extLst>
              <a:ext uri="{FF2B5EF4-FFF2-40B4-BE49-F238E27FC236}">
                <a16:creationId xmlns:a16="http://schemas.microsoft.com/office/drawing/2014/main" id="{B927079D-C0F9-4A74-8BB8-F1280D5FF96C}"/>
              </a:ext>
            </a:extLst>
          </p:cNvPr>
          <p:cNvSpPr txBox="1"/>
          <p:nvPr/>
        </p:nvSpPr>
        <p:spPr>
          <a:xfrm>
            <a:off x="3363708" y="257346"/>
            <a:ext cx="5597411" cy="1703800"/>
          </a:xfrm>
          <a:prstGeom prst="rect">
            <a:avLst/>
          </a:prstGeom>
          <a:solidFill>
            <a:schemeClr val="accent6">
              <a:lumMod val="50000"/>
              <a:alpha val="75000"/>
            </a:schemeClr>
          </a:solidFill>
        </p:spPr>
        <p:txBody>
          <a:bodyPr wrap="square" rtlCol="0">
            <a:spAutoFit/>
          </a:bodyPr>
          <a:lstStyle/>
          <a:p>
            <a:pPr>
              <a:lnSpc>
                <a:spcPct val="110000"/>
              </a:lnSpc>
              <a:spcBef>
                <a:spcPts val="0"/>
              </a:spcBef>
            </a:pPr>
            <a:r>
              <a:rPr lang="en-GB" sz="1600" b="1"/>
              <a:t>Advantages</a:t>
            </a:r>
          </a:p>
          <a:p>
            <a:pPr lvl="1">
              <a:lnSpc>
                <a:spcPct val="110000"/>
              </a:lnSpc>
              <a:spcBef>
                <a:spcPts val="0"/>
              </a:spcBef>
            </a:pPr>
            <a:r>
              <a:rPr lang="en-GB" sz="1600"/>
              <a:t>Good for novel projects, where requirements are likely to change</a:t>
            </a:r>
          </a:p>
          <a:p>
            <a:pPr lvl="1">
              <a:lnSpc>
                <a:spcPct val="110000"/>
              </a:lnSpc>
              <a:spcBef>
                <a:spcPts val="0"/>
              </a:spcBef>
            </a:pPr>
            <a:r>
              <a:rPr lang="en-GB" sz="1600"/>
              <a:t>Software validated by users throughout the process, so likely to match requirements well</a:t>
            </a:r>
          </a:p>
          <a:p>
            <a:pPr lvl="1">
              <a:lnSpc>
                <a:spcPct val="110000"/>
              </a:lnSpc>
              <a:spcBef>
                <a:spcPts val="0"/>
              </a:spcBef>
            </a:pPr>
            <a:r>
              <a:rPr lang="en-GB" sz="1600"/>
              <a:t>Lightweight technique – minimises unnecessary work</a:t>
            </a:r>
          </a:p>
        </p:txBody>
      </p:sp>
    </p:spTree>
    <p:extLst>
      <p:ext uri="{BB962C8B-B14F-4D97-AF65-F5344CB8AC3E}">
        <p14:creationId xmlns:p14="http://schemas.microsoft.com/office/powerpoint/2010/main" val="800947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2693"/>
            <a:ext cx="9143998"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84720" y="-2407841"/>
            <a:ext cx="4374557" cy="9144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55756" y="-2236808"/>
            <a:ext cx="4374128" cy="880235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2690"/>
            <a:ext cx="6406863"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4459073" y="-1032053"/>
            <a:ext cx="3742610"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F7E99D-3B1C-4CF1-A1A7-D080EDA44D4C}"/>
              </a:ext>
            </a:extLst>
          </p:cNvPr>
          <p:cNvSpPr>
            <a:spLocks noGrp="1"/>
          </p:cNvSpPr>
          <p:nvPr>
            <p:ph type="title"/>
          </p:nvPr>
        </p:nvSpPr>
        <p:spPr>
          <a:xfrm>
            <a:off x="986118" y="735106"/>
            <a:ext cx="7540322" cy="2928470"/>
          </a:xfrm>
        </p:spPr>
        <p:txBody>
          <a:bodyPr vert="horz" lIns="91440" tIns="45720" rIns="91440" bIns="45720" rtlCol="0" anchor="b">
            <a:normAutofit/>
          </a:bodyPr>
          <a:lstStyle/>
          <a:p>
            <a:r>
              <a:rPr lang="en-US" sz="6600" kern="1200" noProof="0">
                <a:solidFill>
                  <a:srgbClr val="FFFFFF"/>
                </a:solidFill>
                <a:latin typeface="+mj-lt"/>
                <a:ea typeface="+mj-ea"/>
                <a:cs typeface="+mj-cs"/>
              </a:rPr>
              <a:t>Feasibility study</a:t>
            </a:r>
          </a:p>
        </p:txBody>
      </p:sp>
      <p:sp>
        <p:nvSpPr>
          <p:cNvPr id="4" name="Footer Placeholder 3">
            <a:extLst>
              <a:ext uri="{FF2B5EF4-FFF2-40B4-BE49-F238E27FC236}">
                <a16:creationId xmlns:a16="http://schemas.microsoft.com/office/drawing/2014/main" id="{F5B66F91-72F2-4BD5-AD91-3081399B945E}"/>
              </a:ext>
            </a:extLst>
          </p:cNvPr>
          <p:cNvSpPr>
            <a:spLocks noGrp="1"/>
          </p:cNvSpPr>
          <p:nvPr>
            <p:ph type="ftr" sz="quarter" idx="11"/>
          </p:nvPr>
        </p:nvSpPr>
        <p:spPr>
          <a:xfrm rot="5400000">
            <a:off x="-1371600" y="1984248"/>
            <a:ext cx="3086100" cy="365125"/>
          </a:xfrm>
        </p:spPr>
        <p:txBody>
          <a:bodyPr vert="horz" lIns="91440" tIns="45720" rIns="91440" bIns="45720" rtlCol="0" anchor="ctr">
            <a:normAutofit/>
          </a:bodyPr>
          <a:lstStyle/>
          <a:p>
            <a:pPr algn="l" defTabSz="914400">
              <a:spcAft>
                <a:spcPts val="600"/>
              </a:spcAft>
            </a:pPr>
            <a:r>
              <a:rPr lang="en-US" sz="1000" kern="1200">
                <a:solidFill>
                  <a:srgbClr val="FFFFFF"/>
                </a:solidFill>
                <a:latin typeface="+mn-lt"/>
                <a:ea typeface="+mn-ea"/>
                <a:cs typeface="+mn-cs"/>
              </a:rPr>
              <a:t>www.justit.co.uk</a:t>
            </a:r>
          </a:p>
        </p:txBody>
      </p:sp>
    </p:spTree>
    <p:extLst>
      <p:ext uri="{BB962C8B-B14F-4D97-AF65-F5344CB8AC3E}">
        <p14:creationId xmlns:p14="http://schemas.microsoft.com/office/powerpoint/2010/main" val="5206181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7E99D-3B1C-4CF1-A1A7-D080EDA44D4C}"/>
              </a:ext>
            </a:extLst>
          </p:cNvPr>
          <p:cNvSpPr>
            <a:spLocks noGrp="1"/>
          </p:cNvSpPr>
          <p:nvPr>
            <p:ph type="title"/>
          </p:nvPr>
        </p:nvSpPr>
        <p:spPr>
          <a:xfrm>
            <a:off x="1009649" y="1606581"/>
            <a:ext cx="1893571" cy="1158865"/>
          </a:xfrm>
        </p:spPr>
        <p:txBody>
          <a:bodyPr vert="horz" lIns="91440" tIns="45720" rIns="91440" bIns="45720" rtlCol="0" anchor="ctr">
            <a:normAutofit/>
          </a:bodyPr>
          <a:lstStyle/>
          <a:p>
            <a:r>
              <a:rPr lang="en-US" b="1" kern="1200">
                <a:solidFill>
                  <a:schemeClr val="tx1"/>
                </a:solidFill>
                <a:effectLst>
                  <a:outerShdw blurRad="38100" dist="38100" dir="2700000" algn="tl">
                    <a:srgbClr val="000000">
                      <a:alpha val="43137"/>
                    </a:srgbClr>
                  </a:outerShdw>
                </a:effectLst>
                <a:latin typeface="+mj-lt"/>
                <a:ea typeface="+mj-ea"/>
                <a:cs typeface="+mj-cs"/>
              </a:rPr>
              <a:t>Scrum</a:t>
            </a:r>
          </a:p>
        </p:txBody>
      </p:sp>
      <p:sp>
        <p:nvSpPr>
          <p:cNvPr id="4" name="Footer Placeholder 3">
            <a:extLst>
              <a:ext uri="{FF2B5EF4-FFF2-40B4-BE49-F238E27FC236}">
                <a16:creationId xmlns:a16="http://schemas.microsoft.com/office/drawing/2014/main" id="{F5B66F91-72F2-4BD5-AD91-3081399B945E}"/>
              </a:ext>
            </a:extLst>
          </p:cNvPr>
          <p:cNvSpPr>
            <a:spLocks noGrp="1"/>
          </p:cNvSpPr>
          <p:nvPr>
            <p:ph type="ftr" sz="quarter" idx="11"/>
          </p:nvPr>
        </p:nvSpPr>
        <p:spPr>
          <a:xfrm>
            <a:off x="5904738" y="384048"/>
            <a:ext cx="2907792" cy="365125"/>
          </a:xfrm>
        </p:spPr>
        <p:txBody>
          <a:bodyPr vert="horz" lIns="91440" tIns="45720" rIns="91440" bIns="45720" rtlCol="0" anchor="ctr">
            <a:normAutofit/>
          </a:bodyPr>
          <a:lstStyle/>
          <a:p>
            <a:pPr algn="r" defTabSz="914400">
              <a:spcAft>
                <a:spcPts val="600"/>
              </a:spcAft>
            </a:pPr>
            <a:r>
              <a:rPr lang="en-US" sz="1000" kern="1200">
                <a:solidFill>
                  <a:schemeClr val="tx1">
                    <a:alpha val="80000"/>
                  </a:schemeClr>
                </a:solidFill>
                <a:latin typeface="+mn-lt"/>
                <a:ea typeface="+mn-ea"/>
                <a:cs typeface="+mn-cs"/>
              </a:rPr>
              <a:t>www.justit.co.uk</a:t>
            </a:r>
          </a:p>
        </p:txBody>
      </p:sp>
      <p:sp>
        <p:nvSpPr>
          <p:cNvPr id="3" name="TextBox 2">
            <a:extLst>
              <a:ext uri="{FF2B5EF4-FFF2-40B4-BE49-F238E27FC236}">
                <a16:creationId xmlns:a16="http://schemas.microsoft.com/office/drawing/2014/main" id="{C1E53B9A-8B87-4929-8C72-0D8954458F7E}"/>
              </a:ext>
            </a:extLst>
          </p:cNvPr>
          <p:cNvSpPr txBox="1"/>
          <p:nvPr/>
        </p:nvSpPr>
        <p:spPr>
          <a:xfrm>
            <a:off x="258444" y="2765446"/>
            <a:ext cx="4999356" cy="79873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100" b="1"/>
              <a:t>An Agile framework </a:t>
            </a:r>
            <a:r>
              <a:rPr lang="en-US" sz="2100"/>
              <a:t>(</a:t>
            </a:r>
            <a:r>
              <a:rPr lang="en-US" sz="2100" i="1"/>
              <a:t>not a methodology</a:t>
            </a:r>
            <a:r>
              <a:rPr lang="en-US" sz="2100"/>
              <a:t>)</a:t>
            </a:r>
          </a:p>
        </p:txBody>
      </p:sp>
      <p:sp>
        <p:nvSpPr>
          <p:cNvPr id="20" name="Freeform: Shape 1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2777" y="851518"/>
            <a:ext cx="4638605"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Users">
            <a:extLst>
              <a:ext uri="{FF2B5EF4-FFF2-40B4-BE49-F238E27FC236}">
                <a16:creationId xmlns:a16="http://schemas.microsoft.com/office/drawing/2014/main" id="{B183AFF7-E692-4ED6-8FCF-23D7816974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2906" y="2989667"/>
            <a:ext cx="2669543" cy="2613004"/>
          </a:xfrm>
          <a:prstGeom prst="rect">
            <a:avLst/>
          </a:prstGeom>
        </p:spPr>
      </p:pic>
    </p:spTree>
    <p:extLst>
      <p:ext uri="{BB962C8B-B14F-4D97-AF65-F5344CB8AC3E}">
        <p14:creationId xmlns:p14="http://schemas.microsoft.com/office/powerpoint/2010/main" val="24911277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73321" y="329184"/>
            <a:ext cx="4688333" cy="1783080"/>
          </a:xfrm>
        </p:spPr>
        <p:txBody>
          <a:bodyPr vert="horz" lIns="91440" tIns="45720" rIns="91440" bIns="45720" rtlCol="0" anchor="b">
            <a:normAutofit/>
          </a:bodyPr>
          <a:lstStyle/>
          <a:p>
            <a:r>
              <a:rPr lang="en-US" sz="4700" b="1"/>
              <a:t>Scrum </a:t>
            </a:r>
          </a:p>
        </p:txBody>
      </p:sp>
      <p:pic>
        <p:nvPicPr>
          <p:cNvPr id="10" name="Picture 9" descr="Top view of a circular maze">
            <a:extLst>
              <a:ext uri="{FF2B5EF4-FFF2-40B4-BE49-F238E27FC236}">
                <a16:creationId xmlns:a16="http://schemas.microsoft.com/office/drawing/2014/main" id="{D9A20C45-2A64-4273-A33C-B9922EA2C023}"/>
              </a:ext>
            </a:extLst>
          </p:cNvPr>
          <p:cNvPicPr>
            <a:picLocks noChangeAspect="1"/>
          </p:cNvPicPr>
          <p:nvPr/>
        </p:nvPicPr>
        <p:blipFill rotWithShape="1">
          <a:blip r:embed="rId2"/>
          <a:srcRect l="36817" r="29185" b="-1"/>
          <a:stretch/>
        </p:blipFill>
        <p:spPr>
          <a:xfrm>
            <a:off x="20" y="10"/>
            <a:ext cx="3492988"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6"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3321" y="2374947"/>
            <a:ext cx="3182692" cy="18288"/>
          </a:xfrm>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 name="connsiteX0" fmla="*/ 0 w 3182692"/>
              <a:gd name="connsiteY0" fmla="*/ 0 h 18288"/>
              <a:gd name="connsiteX1" fmla="*/ 572885 w 3182692"/>
              <a:gd name="connsiteY1" fmla="*/ 0 h 18288"/>
              <a:gd name="connsiteX2" fmla="*/ 1113942 w 3182692"/>
              <a:gd name="connsiteY2" fmla="*/ 0 h 18288"/>
              <a:gd name="connsiteX3" fmla="*/ 1686827 w 3182692"/>
              <a:gd name="connsiteY3" fmla="*/ 0 h 18288"/>
              <a:gd name="connsiteX4" fmla="*/ 2323365 w 3182692"/>
              <a:gd name="connsiteY4" fmla="*/ 0 h 18288"/>
              <a:gd name="connsiteX5" fmla="*/ 3182692 w 3182692"/>
              <a:gd name="connsiteY5" fmla="*/ 0 h 18288"/>
              <a:gd name="connsiteX6" fmla="*/ 3182692 w 3182692"/>
              <a:gd name="connsiteY6" fmla="*/ 18288 h 18288"/>
              <a:gd name="connsiteX7" fmla="*/ 2546154 w 3182692"/>
              <a:gd name="connsiteY7" fmla="*/ 18288 h 18288"/>
              <a:gd name="connsiteX8" fmla="*/ 1845961 w 3182692"/>
              <a:gd name="connsiteY8" fmla="*/ 18288 h 18288"/>
              <a:gd name="connsiteX9" fmla="*/ 1304904 w 3182692"/>
              <a:gd name="connsiteY9" fmla="*/ 18288 h 18288"/>
              <a:gd name="connsiteX10" fmla="*/ 604711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w="3182692" h="18288" stroke="0" extrusionOk="0">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w="3182692" h="18288" fill="none" stroke="0" extrusionOk="0">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3134" y="4516"/>
                          <a:pt x="3181865" y="12266"/>
                          <a:pt x="3182692" y="18288"/>
                        </a:cubicBezTo>
                        <a:cubicBezTo>
                          <a:pt x="2947402" y="22440"/>
                          <a:pt x="2876226" y="27191"/>
                          <a:pt x="2609807" y="18288"/>
                        </a:cubicBezTo>
                        <a:cubicBezTo>
                          <a:pt x="2343389" y="9385"/>
                          <a:pt x="2326689" y="25579"/>
                          <a:pt x="2068750" y="18288"/>
                        </a:cubicBezTo>
                        <a:cubicBezTo>
                          <a:pt x="1810811" y="10997"/>
                          <a:pt x="1713836" y="48219"/>
                          <a:pt x="1432211" y="18288"/>
                        </a:cubicBezTo>
                        <a:cubicBezTo>
                          <a:pt x="1150586" y="-11643"/>
                          <a:pt x="982765" y="3747"/>
                          <a:pt x="859327" y="18288"/>
                        </a:cubicBezTo>
                        <a:cubicBezTo>
                          <a:pt x="735889" y="32829"/>
                          <a:pt x="254183" y="35231"/>
                          <a:pt x="0" y="18288"/>
                        </a:cubicBezTo>
                        <a:cubicBezTo>
                          <a:pt x="-306" y="11477"/>
                          <a:pt x="485" y="4355"/>
                          <a:pt x="0" y="0"/>
                        </a:cubicBezTo>
                        <a:close/>
                      </a:path>
                      <a:path w="3182692" h="18288"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3269" y="4624"/>
                          <a:pt x="3183511" y="11191"/>
                          <a:pt x="3182692" y="18288"/>
                        </a:cubicBezTo>
                        <a:cubicBezTo>
                          <a:pt x="3026065" y="-10849"/>
                          <a:pt x="2775006" y="23067"/>
                          <a:pt x="2546154" y="18288"/>
                        </a:cubicBezTo>
                        <a:cubicBezTo>
                          <a:pt x="2317302" y="13509"/>
                          <a:pt x="2168173" y="-8513"/>
                          <a:pt x="1845961" y="18288"/>
                        </a:cubicBezTo>
                        <a:cubicBezTo>
                          <a:pt x="1523749" y="45089"/>
                          <a:pt x="1450078" y="-844"/>
                          <a:pt x="1304904" y="18288"/>
                        </a:cubicBezTo>
                        <a:cubicBezTo>
                          <a:pt x="1159730" y="37420"/>
                          <a:pt x="942635" y="-10021"/>
                          <a:pt x="604711" y="18288"/>
                        </a:cubicBezTo>
                        <a:cubicBezTo>
                          <a:pt x="266787" y="46597"/>
                          <a:pt x="141927" y="-8395"/>
                          <a:pt x="0" y="18288"/>
                        </a:cubicBezTo>
                        <a:cubicBezTo>
                          <a:pt x="-171" y="12755"/>
                          <a:pt x="-690" y="793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7933C73-5B0F-4C7A-8B96-C8516A132165}"/>
              </a:ext>
            </a:extLst>
          </p:cNvPr>
          <p:cNvSpPr/>
          <p:nvPr/>
        </p:nvSpPr>
        <p:spPr>
          <a:xfrm>
            <a:off x="3973321" y="2706624"/>
            <a:ext cx="4688333" cy="3483864"/>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900" u="sng"/>
              <a:t>Scrum is a framework, not a development methodology</a:t>
            </a:r>
          </a:p>
          <a:p>
            <a:pPr lvl="1" indent="-228600" defTabSz="914400">
              <a:lnSpc>
                <a:spcPct val="90000"/>
              </a:lnSpc>
              <a:spcAft>
                <a:spcPts val="600"/>
              </a:spcAft>
              <a:buFont typeface="Arial" panose="020B0604020202020204" pitchFamily="34" charset="0"/>
              <a:buChar char="•"/>
            </a:pPr>
            <a:r>
              <a:rPr lang="en-US" sz="1900"/>
              <a:t>Complements development techniques such as Extreme Programming (XP) and Lean Development</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973321" y="6356350"/>
            <a:ext cx="3086100" cy="365125"/>
          </a:xfrm>
        </p:spPr>
        <p:txBody>
          <a:bodyPr vert="horz" lIns="91440" tIns="45720" rIns="91440" bIns="45720" rtlCol="0" anchor="ctr">
            <a:normAutofit/>
          </a:bodyPr>
          <a:lstStyle/>
          <a:p>
            <a:pPr algn="l" defTabSz="914400">
              <a:spcAft>
                <a:spcPts val="600"/>
              </a:spcAft>
              <a:defRPr/>
            </a:pPr>
            <a:r>
              <a:rPr lang="en-US" kern="1200">
                <a:solidFill>
                  <a:prstClr val="black">
                    <a:tint val="75000"/>
                  </a:prstClr>
                </a:solidFill>
                <a:latin typeface="Calibri" panose="020F0502020204030204"/>
                <a:ea typeface="+mn-ea"/>
                <a:cs typeface="+mn-cs"/>
              </a:rPr>
              <a:t>www.justit.co.uk</a:t>
            </a:r>
          </a:p>
        </p:txBody>
      </p:sp>
    </p:spTree>
    <p:extLst>
      <p:ext uri="{BB962C8B-B14F-4D97-AF65-F5344CB8AC3E}">
        <p14:creationId xmlns:p14="http://schemas.microsoft.com/office/powerpoint/2010/main" val="247103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0632" y="56932"/>
            <a:ext cx="3596844" cy="1207844"/>
          </a:xfrm>
          <a:noFill/>
        </p:spPr>
        <p:txBody>
          <a:bodyPr vert="horz" lIns="91440" tIns="45720" rIns="91440" bIns="45720" rtlCol="0" anchor="ctr">
            <a:normAutofit/>
          </a:bodyPr>
          <a:lstStyle/>
          <a:p>
            <a:r>
              <a:rPr lang="en-US" sz="4200" b="1" kern="1200">
                <a:solidFill>
                  <a:srgbClr val="00133A"/>
                </a:solidFill>
                <a:latin typeface="+mj-lt"/>
                <a:ea typeface="+mj-ea"/>
                <a:cs typeface="+mj-cs"/>
              </a:rPr>
              <a:t>Scrum - method </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416052" y="6031230"/>
            <a:ext cx="6240541" cy="548640"/>
          </a:xfrm>
        </p:spPr>
        <p:txBody>
          <a:bodyPr vert="horz" lIns="91440" tIns="45720" rIns="91440" bIns="45720" rtlCol="0" anchor="ctr">
            <a:normAutofit/>
          </a:bodyPr>
          <a:lstStyle/>
          <a:p>
            <a:pPr algn="just" defTabSz="914400">
              <a:spcAft>
                <a:spcPts val="600"/>
              </a:spcAft>
            </a:pPr>
            <a:r>
              <a:rPr lang="en-US" sz="900" kern="1200">
                <a:solidFill>
                  <a:schemeClr val="bg1"/>
                </a:solidFill>
                <a:latin typeface="+mn-lt"/>
                <a:ea typeface="+mn-ea"/>
                <a:cs typeface="+mn-cs"/>
              </a:rPr>
              <a:t>www.justit.co.uk</a:t>
            </a:r>
          </a:p>
        </p:txBody>
      </p:sp>
      <p:pic>
        <p:nvPicPr>
          <p:cNvPr id="7" name="Graphic 6" descr="Group brainstorm">
            <a:extLst>
              <a:ext uri="{FF2B5EF4-FFF2-40B4-BE49-F238E27FC236}">
                <a16:creationId xmlns:a16="http://schemas.microsoft.com/office/drawing/2014/main" id="{47F2FBFE-3203-4130-8977-B73E6BC572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3568" y="1526066"/>
            <a:ext cx="750806" cy="750806"/>
          </a:xfrm>
          <a:prstGeom prst="rect">
            <a:avLst/>
          </a:prstGeom>
        </p:spPr>
      </p:pic>
      <p:pic>
        <p:nvPicPr>
          <p:cNvPr id="1026" name="Picture 2" descr="Image result for events">
            <a:extLst>
              <a:ext uri="{FF2B5EF4-FFF2-40B4-BE49-F238E27FC236}">
                <a16:creationId xmlns:a16="http://schemas.microsoft.com/office/drawing/2014/main" id="{7E7DDFBD-FC2B-4E32-8296-3BD85C352B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996" y="2868564"/>
            <a:ext cx="1401773" cy="14017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rtifact icon">
            <a:extLst>
              <a:ext uri="{FF2B5EF4-FFF2-40B4-BE49-F238E27FC236}">
                <a16:creationId xmlns:a16="http://schemas.microsoft.com/office/drawing/2014/main" id="{32B82D02-29D7-4FD7-B470-860B5B9DC9A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143" y="4517587"/>
            <a:ext cx="1444709" cy="1444709"/>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22ECE86D-8BA2-46D0-868F-2F81560E2526}"/>
              </a:ext>
            </a:extLst>
          </p:cNvPr>
          <p:cNvSpPr/>
          <p:nvPr/>
        </p:nvSpPr>
        <p:spPr>
          <a:xfrm>
            <a:off x="355329" y="1323286"/>
            <a:ext cx="1390607" cy="1294304"/>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CAC28992-D4A8-4407-BEEB-3425F992C55F}"/>
              </a:ext>
            </a:extLst>
          </p:cNvPr>
          <p:cNvSpPr/>
          <p:nvPr/>
        </p:nvSpPr>
        <p:spPr>
          <a:xfrm>
            <a:off x="2104472" y="1333710"/>
            <a:ext cx="6506091" cy="984885"/>
          </a:xfrm>
          <a:prstGeom prst="rect">
            <a:avLst/>
          </a:prstGeom>
        </p:spPr>
        <p:txBody>
          <a:bodyPr wrap="square">
            <a:spAutoFit/>
          </a:bodyPr>
          <a:lstStyle/>
          <a:p>
            <a:r>
              <a:rPr lang="en-GB" sz="1400" b="1">
                <a:solidFill>
                  <a:srgbClr val="00133A"/>
                </a:solidFill>
              </a:rPr>
              <a:t>Scrum team:</a:t>
            </a:r>
          </a:p>
          <a:p>
            <a:pPr lvl="1"/>
            <a:r>
              <a:rPr lang="en-GB" sz="1400" u="sng">
                <a:solidFill>
                  <a:srgbClr val="00133A"/>
                </a:solidFill>
              </a:rPr>
              <a:t>Product owner </a:t>
            </a:r>
            <a:r>
              <a:rPr lang="en-GB" sz="1400">
                <a:solidFill>
                  <a:srgbClr val="00133A"/>
                </a:solidFill>
              </a:rPr>
              <a:t>– client representative</a:t>
            </a:r>
          </a:p>
          <a:p>
            <a:pPr lvl="1"/>
            <a:r>
              <a:rPr lang="en-GB" sz="1400" u="sng">
                <a:solidFill>
                  <a:srgbClr val="00133A"/>
                </a:solidFill>
              </a:rPr>
              <a:t>Scrum master </a:t>
            </a:r>
            <a:r>
              <a:rPr lang="en-GB" sz="1400">
                <a:solidFill>
                  <a:srgbClr val="00133A"/>
                </a:solidFill>
              </a:rPr>
              <a:t>– coaches team to ensure they stick to plans</a:t>
            </a:r>
          </a:p>
          <a:p>
            <a:pPr lvl="1"/>
            <a:r>
              <a:rPr lang="en-GB" sz="1400" u="sng">
                <a:solidFill>
                  <a:srgbClr val="00133A"/>
                </a:solidFill>
              </a:rPr>
              <a:t>Team</a:t>
            </a:r>
            <a:r>
              <a:rPr lang="en-GB" sz="1400">
                <a:solidFill>
                  <a:srgbClr val="00133A"/>
                </a:solidFill>
              </a:rPr>
              <a:t> – a self-organising group of 5-9 developers, testers, etc</a:t>
            </a:r>
            <a:r>
              <a:rPr lang="en-GB" sz="1600">
                <a:solidFill>
                  <a:srgbClr val="00133A"/>
                </a:solidFill>
              </a:rPr>
              <a:t>.</a:t>
            </a:r>
          </a:p>
        </p:txBody>
      </p:sp>
      <p:sp>
        <p:nvSpPr>
          <p:cNvPr id="15" name="Rectangle 14">
            <a:extLst>
              <a:ext uri="{FF2B5EF4-FFF2-40B4-BE49-F238E27FC236}">
                <a16:creationId xmlns:a16="http://schemas.microsoft.com/office/drawing/2014/main" id="{CA179716-9C1C-45E2-AEC3-FCC63B0B4E61}"/>
              </a:ext>
            </a:extLst>
          </p:cNvPr>
          <p:cNvSpPr/>
          <p:nvPr/>
        </p:nvSpPr>
        <p:spPr>
          <a:xfrm>
            <a:off x="2083834" y="2941463"/>
            <a:ext cx="6759203" cy="1169551"/>
          </a:xfrm>
          <a:prstGeom prst="rect">
            <a:avLst/>
          </a:prstGeom>
        </p:spPr>
        <p:txBody>
          <a:bodyPr wrap="square">
            <a:spAutoFit/>
          </a:bodyPr>
          <a:lstStyle/>
          <a:p>
            <a:r>
              <a:rPr lang="en-GB" sz="1400" b="1">
                <a:solidFill>
                  <a:srgbClr val="00133A"/>
                </a:solidFill>
              </a:rPr>
              <a:t>Scrum events</a:t>
            </a:r>
            <a:r>
              <a:rPr lang="en-GB" sz="1400">
                <a:solidFill>
                  <a:srgbClr val="00133A"/>
                </a:solidFill>
              </a:rPr>
              <a:t>:</a:t>
            </a:r>
          </a:p>
          <a:p>
            <a:pPr lvl="1"/>
            <a:r>
              <a:rPr lang="en-GB" sz="1400" b="1">
                <a:solidFill>
                  <a:srgbClr val="00133A"/>
                </a:solidFill>
              </a:rPr>
              <a:t>Sprint planning </a:t>
            </a:r>
            <a:r>
              <a:rPr lang="en-GB" sz="1400">
                <a:solidFill>
                  <a:srgbClr val="00133A"/>
                </a:solidFill>
              </a:rPr>
              <a:t>– product owner and team agree on the next sprint</a:t>
            </a:r>
          </a:p>
          <a:p>
            <a:pPr lvl="1"/>
            <a:r>
              <a:rPr lang="en-GB" sz="1400" b="1">
                <a:solidFill>
                  <a:srgbClr val="00133A"/>
                </a:solidFill>
              </a:rPr>
              <a:t>Daily scrum </a:t>
            </a:r>
            <a:r>
              <a:rPr lang="en-GB" sz="1400">
                <a:solidFill>
                  <a:srgbClr val="00133A"/>
                </a:solidFill>
              </a:rPr>
              <a:t>– daily 15-minute meeting for team to share progress and problems</a:t>
            </a:r>
          </a:p>
          <a:p>
            <a:pPr lvl="1"/>
            <a:r>
              <a:rPr lang="en-GB" sz="1400" b="1">
                <a:solidFill>
                  <a:srgbClr val="00133A"/>
                </a:solidFill>
              </a:rPr>
              <a:t>Sprint review </a:t>
            </a:r>
            <a:r>
              <a:rPr lang="en-GB" sz="1400">
                <a:solidFill>
                  <a:srgbClr val="00133A"/>
                </a:solidFill>
              </a:rPr>
              <a:t>– team demos features to stakeholders and gets feedback</a:t>
            </a:r>
          </a:p>
          <a:p>
            <a:pPr lvl="1"/>
            <a:r>
              <a:rPr lang="en-GB" sz="1400" b="1">
                <a:solidFill>
                  <a:srgbClr val="00133A"/>
                </a:solidFill>
              </a:rPr>
              <a:t>Sprint retrospective </a:t>
            </a:r>
            <a:r>
              <a:rPr lang="en-GB" sz="1400">
                <a:solidFill>
                  <a:srgbClr val="00133A"/>
                </a:solidFill>
              </a:rPr>
              <a:t>– team reviews sprint and agrees possible improvement actions</a:t>
            </a:r>
          </a:p>
        </p:txBody>
      </p:sp>
      <p:sp>
        <p:nvSpPr>
          <p:cNvPr id="16" name="Rectangle 15">
            <a:extLst>
              <a:ext uri="{FF2B5EF4-FFF2-40B4-BE49-F238E27FC236}">
                <a16:creationId xmlns:a16="http://schemas.microsoft.com/office/drawing/2014/main" id="{DB3D518F-1D57-4E0D-B821-20BAC8F9DB98}"/>
              </a:ext>
            </a:extLst>
          </p:cNvPr>
          <p:cNvSpPr/>
          <p:nvPr/>
        </p:nvSpPr>
        <p:spPr>
          <a:xfrm>
            <a:off x="2104472" y="4654943"/>
            <a:ext cx="6770873" cy="1169551"/>
          </a:xfrm>
          <a:prstGeom prst="rect">
            <a:avLst/>
          </a:prstGeom>
        </p:spPr>
        <p:txBody>
          <a:bodyPr wrap="square">
            <a:spAutoFit/>
          </a:bodyPr>
          <a:lstStyle/>
          <a:p>
            <a:r>
              <a:rPr lang="en-GB" sz="1400" b="1">
                <a:solidFill>
                  <a:srgbClr val="00133A"/>
                </a:solidFill>
              </a:rPr>
              <a:t>Scrum events:</a:t>
            </a:r>
          </a:p>
          <a:p>
            <a:pPr lvl="1"/>
            <a:r>
              <a:rPr lang="en-GB" sz="1400" b="1">
                <a:solidFill>
                  <a:srgbClr val="00133A"/>
                </a:solidFill>
              </a:rPr>
              <a:t>Sprint planning </a:t>
            </a:r>
            <a:r>
              <a:rPr lang="en-GB" sz="1400">
                <a:solidFill>
                  <a:srgbClr val="00133A"/>
                </a:solidFill>
              </a:rPr>
              <a:t>– product owner and team agree what will be done in that sprint</a:t>
            </a:r>
          </a:p>
          <a:p>
            <a:pPr lvl="1"/>
            <a:r>
              <a:rPr lang="en-GB" sz="1400" b="1">
                <a:solidFill>
                  <a:srgbClr val="00133A"/>
                </a:solidFill>
              </a:rPr>
              <a:t>Daily scrum </a:t>
            </a:r>
            <a:r>
              <a:rPr lang="en-GB" sz="1400">
                <a:solidFill>
                  <a:srgbClr val="00133A"/>
                </a:solidFill>
              </a:rPr>
              <a:t>– daily 15-minute meeting for team to share progress and problems</a:t>
            </a:r>
          </a:p>
          <a:p>
            <a:pPr lvl="1"/>
            <a:r>
              <a:rPr lang="en-GB" sz="1400" b="1">
                <a:solidFill>
                  <a:srgbClr val="00133A"/>
                </a:solidFill>
              </a:rPr>
              <a:t>Sprint review </a:t>
            </a:r>
            <a:r>
              <a:rPr lang="en-GB" sz="1400">
                <a:solidFill>
                  <a:srgbClr val="00133A"/>
                </a:solidFill>
              </a:rPr>
              <a:t>– team demos features to stakeholders and gets feedback</a:t>
            </a:r>
          </a:p>
          <a:p>
            <a:pPr lvl="1"/>
            <a:r>
              <a:rPr lang="en-GB" sz="1400" b="1">
                <a:solidFill>
                  <a:srgbClr val="00133A"/>
                </a:solidFill>
              </a:rPr>
              <a:t>Sprint retrospective </a:t>
            </a:r>
            <a:r>
              <a:rPr lang="en-GB" sz="1400">
                <a:solidFill>
                  <a:srgbClr val="00133A"/>
                </a:solidFill>
              </a:rPr>
              <a:t>– team reviews sprint and agrees possible improvement actions</a:t>
            </a:r>
          </a:p>
        </p:txBody>
      </p:sp>
    </p:spTree>
    <p:extLst>
      <p:ext uri="{BB962C8B-B14F-4D97-AF65-F5344CB8AC3E}">
        <p14:creationId xmlns:p14="http://schemas.microsoft.com/office/powerpoint/2010/main" val="31198583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Content Placeholder 4">
            <a:extLst>
              <a:ext uri="{FF2B5EF4-FFF2-40B4-BE49-F238E27FC236}">
                <a16:creationId xmlns:a16="http://schemas.microsoft.com/office/drawing/2014/main" id="{3D03D12B-1287-4A78-85DA-8353E48D36CA}"/>
              </a:ext>
            </a:extLst>
          </p:cNvPr>
          <p:cNvPicPr>
            <a:picLocks noChangeAspect="1"/>
          </p:cNvPicPr>
          <p:nvPr/>
        </p:nvPicPr>
        <p:blipFill rotWithShape="1">
          <a:blip r:embed="rId2">
            <a:extLst>
              <a:ext uri="{28A0092B-C50C-407E-A947-70E740481C1C}">
                <a14:useLocalDpi xmlns:a14="http://schemas.microsoft.com/office/drawing/2010/main" val="0"/>
              </a:ext>
            </a:extLst>
          </a:blip>
          <a:srcRect l="10219" r="13001" b="-1"/>
          <a:stretch/>
        </p:blipFill>
        <p:spPr>
          <a:xfrm>
            <a:off x="20" y="10"/>
            <a:ext cx="9143980" cy="4465973"/>
          </a:xfrm>
          <a:prstGeom prst="rect">
            <a:avLst/>
          </a:prstGeom>
        </p:spPr>
      </p:pic>
      <p:sp>
        <p:nvSpPr>
          <p:cNvPr id="89" name="Rectangle: Rounded Corners 88">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7036903"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title"/>
          </p:nvPr>
        </p:nvSpPr>
        <p:spPr>
          <a:xfrm>
            <a:off x="1248156" y="4194420"/>
            <a:ext cx="1380744" cy="536063"/>
          </a:xfrm>
        </p:spPr>
        <p:txBody>
          <a:bodyPr vert="horz" lIns="91440" tIns="45720" rIns="91440" bIns="45720" rtlCol="0">
            <a:normAutofit/>
          </a:bodyPr>
          <a:lstStyle/>
          <a:p>
            <a:r>
              <a:rPr lang="en-US" sz="3200" b="1" kern="1200">
                <a:solidFill>
                  <a:srgbClr val="00133A"/>
                </a:solidFill>
                <a:effectLst>
                  <a:outerShdw blurRad="38100" dist="38100" dir="2700000" algn="tl">
                    <a:srgbClr val="000000">
                      <a:alpha val="43137"/>
                    </a:srgbClr>
                  </a:outerShdw>
                </a:effectLst>
                <a:latin typeface="+mj-lt"/>
                <a:ea typeface="+mj-ea"/>
                <a:cs typeface="+mj-cs"/>
              </a:rPr>
              <a:t>Scrum</a:t>
            </a:r>
          </a:p>
        </p:txBody>
      </p:sp>
      <p:sp>
        <p:nvSpPr>
          <p:cNvPr id="82" name="Content Placeholder 81">
            <a:extLst>
              <a:ext uri="{FF2B5EF4-FFF2-40B4-BE49-F238E27FC236}">
                <a16:creationId xmlns:a16="http://schemas.microsoft.com/office/drawing/2014/main" id="{6B967D1D-F2EE-4374-B0D9-80DA2205AC4E}"/>
              </a:ext>
            </a:extLst>
          </p:cNvPr>
          <p:cNvSpPr>
            <a:spLocks noGrp="1"/>
          </p:cNvSpPr>
          <p:nvPr>
            <p:ph idx="1"/>
          </p:nvPr>
        </p:nvSpPr>
        <p:spPr>
          <a:xfrm>
            <a:off x="425196" y="4956314"/>
            <a:ext cx="8293608" cy="1306417"/>
          </a:xfrm>
        </p:spPr>
        <p:txBody>
          <a:bodyPr>
            <a:normAutofit/>
          </a:bodyPr>
          <a:lstStyle/>
          <a:p>
            <a:pPr marL="0" indent="0">
              <a:buNone/>
            </a:pPr>
            <a:r>
              <a:rPr lang="en-GB" sz="1800"/>
              <a:t>Scrum defined as:</a:t>
            </a:r>
          </a:p>
          <a:p>
            <a:pPr lvl="1"/>
            <a:r>
              <a:rPr lang="en-GB" sz="1800"/>
              <a:t>A </a:t>
            </a:r>
            <a:r>
              <a:rPr lang="en-GB" sz="1800" b="1" i="1"/>
              <a:t>framework</a:t>
            </a:r>
            <a:r>
              <a:rPr lang="en-GB" sz="1800"/>
              <a:t> within which people can address complex problems, while productively and creatively delivering products of the highest possible value</a:t>
            </a:r>
          </a:p>
          <a:p>
            <a:endParaRPr lang="en-US" sz="1800"/>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028950" y="6356350"/>
            <a:ext cx="3086100" cy="365125"/>
          </a:xfrm>
        </p:spPr>
        <p:txBody>
          <a:bodyPr vert="horz" lIns="91440" tIns="45720" rIns="91440" bIns="45720" rtlCol="0">
            <a:normAutofit/>
          </a:bodyPr>
          <a:lstStyle/>
          <a:p>
            <a:pPr defTabSz="914400">
              <a:spcAft>
                <a:spcPts val="600"/>
              </a:spcAft>
            </a:pPr>
            <a:r>
              <a:rPr lang="en-US" kern="1200">
                <a:solidFill>
                  <a:schemeClr val="tx1">
                    <a:lumMod val="50000"/>
                    <a:lumOff val="50000"/>
                  </a:schemeClr>
                </a:solidFill>
                <a:latin typeface="+mn-lt"/>
                <a:ea typeface="+mn-ea"/>
                <a:cs typeface="+mn-cs"/>
              </a:rPr>
              <a:t>www.justit.co.uk</a:t>
            </a:r>
          </a:p>
        </p:txBody>
      </p:sp>
    </p:spTree>
    <p:extLst>
      <p:ext uri="{BB962C8B-B14F-4D97-AF65-F5344CB8AC3E}">
        <p14:creationId xmlns:p14="http://schemas.microsoft.com/office/powerpoint/2010/main" val="13746090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47292"/>
            <a:ext cx="8328864" cy="1207844"/>
          </a:xfrm>
          <a:noFill/>
        </p:spPr>
        <p:txBody>
          <a:bodyPr vert="horz" lIns="91440" tIns="45720" rIns="91440" bIns="45720" rtlCol="0" anchor="ctr">
            <a:normAutofit fontScale="90000"/>
          </a:bodyPr>
          <a:lstStyle/>
          <a:p>
            <a:r>
              <a:rPr lang="en-GB" sz="4200" b="1">
                <a:solidFill>
                  <a:srgbClr val="00133A"/>
                </a:solidFill>
              </a:rPr>
              <a:t>Agile – Scrum – matching to generic stages</a:t>
            </a:r>
            <a:endParaRPr lang="en-US" sz="4200" b="1" kern="1200">
              <a:solidFill>
                <a:srgbClr val="00133A"/>
              </a:solidFill>
              <a:latin typeface="+mj-lt"/>
              <a:ea typeface="+mj-ea"/>
              <a:cs typeface="+mj-cs"/>
            </a:endParaRP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428258" y="6282110"/>
            <a:ext cx="1629918" cy="548640"/>
          </a:xfrm>
        </p:spPr>
        <p:txBody>
          <a:bodyPr vert="horz" lIns="91440" tIns="45720" rIns="91440" bIns="45720" rtlCol="0" anchor="ctr">
            <a:normAutofit/>
          </a:bodyPr>
          <a:lstStyle/>
          <a:p>
            <a:pPr algn="just" defTabSz="914400">
              <a:spcAft>
                <a:spcPts val="600"/>
              </a:spcAft>
            </a:pPr>
            <a:r>
              <a:rPr lang="en-US" sz="900" b="1" kern="1200">
                <a:solidFill>
                  <a:schemeClr val="bg1"/>
                </a:solidFill>
                <a:latin typeface="+mn-lt"/>
                <a:ea typeface="+mn-ea"/>
                <a:cs typeface="+mn-cs"/>
              </a:rPr>
              <a:t>www.justit.co.uk</a:t>
            </a:r>
          </a:p>
        </p:txBody>
      </p:sp>
      <p:grpSp>
        <p:nvGrpSpPr>
          <p:cNvPr id="33" name="Group 32">
            <a:extLst>
              <a:ext uri="{FF2B5EF4-FFF2-40B4-BE49-F238E27FC236}">
                <a16:creationId xmlns:a16="http://schemas.microsoft.com/office/drawing/2014/main" id="{A902AEF6-347D-46F7-A4AA-44CB332B51D2}"/>
              </a:ext>
            </a:extLst>
          </p:cNvPr>
          <p:cNvGrpSpPr/>
          <p:nvPr/>
        </p:nvGrpSpPr>
        <p:grpSpPr>
          <a:xfrm>
            <a:off x="295119" y="5511035"/>
            <a:ext cx="1521151" cy="700574"/>
            <a:chOff x="1200150" y="1690688"/>
            <a:chExt cx="1714500" cy="789622"/>
          </a:xfrm>
          <a:solidFill>
            <a:srgbClr val="00133A"/>
          </a:solidFill>
        </p:grpSpPr>
        <p:sp>
          <p:nvSpPr>
            <p:cNvPr id="34" name="Rectangle 33">
              <a:extLst>
                <a:ext uri="{FF2B5EF4-FFF2-40B4-BE49-F238E27FC236}">
                  <a16:creationId xmlns:a16="http://schemas.microsoft.com/office/drawing/2014/main" id="{4E1B5253-D53B-45CD-A549-A30C6AC310E0}"/>
                </a:ext>
              </a:extLst>
            </p:cNvPr>
            <p:cNvSpPr/>
            <p:nvPr/>
          </p:nvSpPr>
          <p:spPr>
            <a:xfrm>
              <a:off x="1200150" y="1690688"/>
              <a:ext cx="1714500" cy="78962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35" name="TextBox 34">
              <a:extLst>
                <a:ext uri="{FF2B5EF4-FFF2-40B4-BE49-F238E27FC236}">
                  <a16:creationId xmlns:a16="http://schemas.microsoft.com/office/drawing/2014/main" id="{59F10430-01D6-4471-B27B-1B9C87F8FDC3}"/>
                </a:ext>
              </a:extLst>
            </p:cNvPr>
            <p:cNvSpPr txBox="1"/>
            <p:nvPr/>
          </p:nvSpPr>
          <p:spPr>
            <a:xfrm>
              <a:off x="1428750" y="1762333"/>
              <a:ext cx="1211581" cy="589725"/>
            </a:xfrm>
            <a:prstGeom prst="rect">
              <a:avLst/>
            </a:prstGeom>
            <a:grpFill/>
          </p:spPr>
          <p:txBody>
            <a:bodyPr wrap="square" rtlCol="0">
              <a:spAutoFit/>
            </a:bodyPr>
            <a:lstStyle/>
            <a:p>
              <a:pPr algn="ctr"/>
              <a:r>
                <a:rPr lang="en-GB" sz="1400">
                  <a:solidFill>
                    <a:srgbClr val="FFFFFF"/>
                  </a:solidFill>
                </a:rPr>
                <a:t>Feasibility </a:t>
              </a:r>
            </a:p>
            <a:p>
              <a:pPr algn="ctr"/>
              <a:r>
                <a:rPr lang="en-GB" sz="1400">
                  <a:solidFill>
                    <a:srgbClr val="FFFFFF"/>
                  </a:solidFill>
                </a:rPr>
                <a:t>Study</a:t>
              </a:r>
            </a:p>
          </p:txBody>
        </p:sp>
      </p:grpSp>
      <p:grpSp>
        <p:nvGrpSpPr>
          <p:cNvPr id="36" name="Group 35">
            <a:extLst>
              <a:ext uri="{FF2B5EF4-FFF2-40B4-BE49-F238E27FC236}">
                <a16:creationId xmlns:a16="http://schemas.microsoft.com/office/drawing/2014/main" id="{1C980513-C19B-4DDE-9B55-E22BA88C1779}"/>
              </a:ext>
            </a:extLst>
          </p:cNvPr>
          <p:cNvGrpSpPr/>
          <p:nvPr/>
        </p:nvGrpSpPr>
        <p:grpSpPr>
          <a:xfrm>
            <a:off x="5845607" y="5633246"/>
            <a:ext cx="1449993" cy="667802"/>
            <a:chOff x="1200150" y="1690688"/>
            <a:chExt cx="1714500" cy="789622"/>
          </a:xfrm>
          <a:solidFill>
            <a:srgbClr val="00133A"/>
          </a:solidFill>
        </p:grpSpPr>
        <p:sp>
          <p:nvSpPr>
            <p:cNvPr id="37" name="Rectangle 36">
              <a:extLst>
                <a:ext uri="{FF2B5EF4-FFF2-40B4-BE49-F238E27FC236}">
                  <a16:creationId xmlns:a16="http://schemas.microsoft.com/office/drawing/2014/main" id="{4375DD28-3F3B-455A-814D-6AF747AB798F}"/>
                </a:ext>
              </a:extLst>
            </p:cNvPr>
            <p:cNvSpPr/>
            <p:nvPr/>
          </p:nvSpPr>
          <p:spPr>
            <a:xfrm>
              <a:off x="1200150" y="1690688"/>
              <a:ext cx="1714500" cy="78962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38" name="TextBox 37">
              <a:extLst>
                <a:ext uri="{FF2B5EF4-FFF2-40B4-BE49-F238E27FC236}">
                  <a16:creationId xmlns:a16="http://schemas.microsoft.com/office/drawing/2014/main" id="{DEEFF63B-EF54-4129-85F6-DAD732A7C2E6}"/>
                </a:ext>
              </a:extLst>
            </p:cNvPr>
            <p:cNvSpPr txBox="1"/>
            <p:nvPr/>
          </p:nvSpPr>
          <p:spPr>
            <a:xfrm>
              <a:off x="1200150" y="1876633"/>
              <a:ext cx="1714500" cy="369332"/>
            </a:xfrm>
            <a:prstGeom prst="rect">
              <a:avLst/>
            </a:prstGeom>
            <a:grpFill/>
          </p:spPr>
          <p:txBody>
            <a:bodyPr wrap="square" rtlCol="0">
              <a:spAutoFit/>
            </a:bodyPr>
            <a:lstStyle/>
            <a:p>
              <a:pPr algn="ctr"/>
              <a:r>
                <a:rPr lang="en-GB" sz="1400">
                  <a:solidFill>
                    <a:srgbClr val="FFFFFF"/>
                  </a:solidFill>
                </a:rPr>
                <a:t>Maintenance</a:t>
              </a:r>
            </a:p>
          </p:txBody>
        </p:sp>
      </p:grpSp>
      <p:pic>
        <p:nvPicPr>
          <p:cNvPr id="40" name="Picture 2">
            <a:extLst>
              <a:ext uri="{FF2B5EF4-FFF2-40B4-BE49-F238E27FC236}">
                <a16:creationId xmlns:a16="http://schemas.microsoft.com/office/drawing/2014/main" id="{F94C802D-E952-4640-9DD3-FA7368862B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116" y="1729623"/>
            <a:ext cx="3938785" cy="3267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1" name="Group 40">
            <a:extLst>
              <a:ext uri="{FF2B5EF4-FFF2-40B4-BE49-F238E27FC236}">
                <a16:creationId xmlns:a16="http://schemas.microsoft.com/office/drawing/2014/main" id="{FD4DB406-733A-48DF-B74B-4DE7776761AB}"/>
              </a:ext>
            </a:extLst>
          </p:cNvPr>
          <p:cNvGrpSpPr/>
          <p:nvPr/>
        </p:nvGrpSpPr>
        <p:grpSpPr>
          <a:xfrm>
            <a:off x="5761235" y="3556484"/>
            <a:ext cx="1511150" cy="695968"/>
            <a:chOff x="1200150" y="1690688"/>
            <a:chExt cx="1714500" cy="789622"/>
          </a:xfrm>
          <a:solidFill>
            <a:srgbClr val="00133A"/>
          </a:solidFill>
        </p:grpSpPr>
        <p:sp>
          <p:nvSpPr>
            <p:cNvPr id="42" name="Rectangle 41">
              <a:extLst>
                <a:ext uri="{FF2B5EF4-FFF2-40B4-BE49-F238E27FC236}">
                  <a16:creationId xmlns:a16="http://schemas.microsoft.com/office/drawing/2014/main" id="{B5C898BB-95B2-4CB1-BA20-B93A76465B8D}"/>
                </a:ext>
              </a:extLst>
            </p:cNvPr>
            <p:cNvSpPr/>
            <p:nvPr/>
          </p:nvSpPr>
          <p:spPr>
            <a:xfrm>
              <a:off x="1200150" y="1690688"/>
              <a:ext cx="1714500" cy="78962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43" name="TextBox 42">
              <a:extLst>
                <a:ext uri="{FF2B5EF4-FFF2-40B4-BE49-F238E27FC236}">
                  <a16:creationId xmlns:a16="http://schemas.microsoft.com/office/drawing/2014/main" id="{0EE58563-1427-4126-943B-5E3CE1119521}"/>
                </a:ext>
              </a:extLst>
            </p:cNvPr>
            <p:cNvSpPr txBox="1"/>
            <p:nvPr/>
          </p:nvSpPr>
          <p:spPr>
            <a:xfrm>
              <a:off x="1245870" y="1762332"/>
              <a:ext cx="1611630" cy="593628"/>
            </a:xfrm>
            <a:prstGeom prst="rect">
              <a:avLst/>
            </a:prstGeom>
            <a:grpFill/>
          </p:spPr>
          <p:txBody>
            <a:bodyPr wrap="square" rtlCol="0">
              <a:spAutoFit/>
            </a:bodyPr>
            <a:lstStyle/>
            <a:p>
              <a:pPr algn="ctr"/>
              <a:r>
                <a:rPr lang="en-GB" sz="1400">
                  <a:solidFill>
                    <a:srgbClr val="FFFFFF"/>
                  </a:solidFill>
                </a:rPr>
                <a:t>Requirements Analysis</a:t>
              </a:r>
            </a:p>
          </p:txBody>
        </p:sp>
      </p:grpSp>
      <p:grpSp>
        <p:nvGrpSpPr>
          <p:cNvPr id="44" name="Group 43">
            <a:extLst>
              <a:ext uri="{FF2B5EF4-FFF2-40B4-BE49-F238E27FC236}">
                <a16:creationId xmlns:a16="http://schemas.microsoft.com/office/drawing/2014/main" id="{B6E33508-7D6E-401B-A10B-AEF02DFF04B6}"/>
              </a:ext>
            </a:extLst>
          </p:cNvPr>
          <p:cNvGrpSpPr/>
          <p:nvPr/>
        </p:nvGrpSpPr>
        <p:grpSpPr>
          <a:xfrm>
            <a:off x="5689094" y="2194864"/>
            <a:ext cx="1466905" cy="675591"/>
            <a:chOff x="1200150" y="1690688"/>
            <a:chExt cx="1714500" cy="789622"/>
          </a:xfrm>
          <a:solidFill>
            <a:srgbClr val="00133A"/>
          </a:solidFill>
        </p:grpSpPr>
        <p:sp>
          <p:nvSpPr>
            <p:cNvPr id="45" name="Rectangle 44">
              <a:extLst>
                <a:ext uri="{FF2B5EF4-FFF2-40B4-BE49-F238E27FC236}">
                  <a16:creationId xmlns:a16="http://schemas.microsoft.com/office/drawing/2014/main" id="{49E29EB4-9D11-40FF-96BF-67FDF2FD2DF8}"/>
                </a:ext>
              </a:extLst>
            </p:cNvPr>
            <p:cNvSpPr/>
            <p:nvPr/>
          </p:nvSpPr>
          <p:spPr>
            <a:xfrm>
              <a:off x="1200150" y="1690688"/>
              <a:ext cx="1714500" cy="78962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46" name="TextBox 45">
              <a:extLst>
                <a:ext uri="{FF2B5EF4-FFF2-40B4-BE49-F238E27FC236}">
                  <a16:creationId xmlns:a16="http://schemas.microsoft.com/office/drawing/2014/main" id="{E54A410B-1127-43C1-B401-AF7F8FCBED0E}"/>
                </a:ext>
              </a:extLst>
            </p:cNvPr>
            <p:cNvSpPr txBox="1"/>
            <p:nvPr/>
          </p:nvSpPr>
          <p:spPr>
            <a:xfrm>
              <a:off x="1451609" y="1873275"/>
              <a:ext cx="1211581" cy="369332"/>
            </a:xfrm>
            <a:prstGeom prst="rect">
              <a:avLst/>
            </a:prstGeom>
            <a:grpFill/>
          </p:spPr>
          <p:txBody>
            <a:bodyPr wrap="square" rtlCol="0">
              <a:spAutoFit/>
            </a:bodyPr>
            <a:lstStyle/>
            <a:p>
              <a:pPr algn="ctr"/>
              <a:r>
                <a:rPr lang="en-GB" sz="1400">
                  <a:solidFill>
                    <a:srgbClr val="FFFFFF"/>
                  </a:solidFill>
                </a:rPr>
                <a:t>Design</a:t>
              </a:r>
            </a:p>
          </p:txBody>
        </p:sp>
      </p:grpSp>
      <p:grpSp>
        <p:nvGrpSpPr>
          <p:cNvPr id="47" name="Group 46">
            <a:extLst>
              <a:ext uri="{FF2B5EF4-FFF2-40B4-BE49-F238E27FC236}">
                <a16:creationId xmlns:a16="http://schemas.microsoft.com/office/drawing/2014/main" id="{17DA0E66-550F-40A2-9D60-6DB71D1F3D6C}"/>
              </a:ext>
            </a:extLst>
          </p:cNvPr>
          <p:cNvGrpSpPr/>
          <p:nvPr/>
        </p:nvGrpSpPr>
        <p:grpSpPr>
          <a:xfrm>
            <a:off x="4173632" y="1136265"/>
            <a:ext cx="1435489" cy="661122"/>
            <a:chOff x="1200150" y="1690688"/>
            <a:chExt cx="1714500" cy="789622"/>
          </a:xfrm>
          <a:solidFill>
            <a:srgbClr val="00133A"/>
          </a:solidFill>
        </p:grpSpPr>
        <p:sp>
          <p:nvSpPr>
            <p:cNvPr id="48" name="Rectangle 47">
              <a:extLst>
                <a:ext uri="{FF2B5EF4-FFF2-40B4-BE49-F238E27FC236}">
                  <a16:creationId xmlns:a16="http://schemas.microsoft.com/office/drawing/2014/main" id="{24435DB9-942F-4885-BB27-A3A121945B5D}"/>
                </a:ext>
              </a:extLst>
            </p:cNvPr>
            <p:cNvSpPr/>
            <p:nvPr/>
          </p:nvSpPr>
          <p:spPr>
            <a:xfrm>
              <a:off x="1200150" y="1690688"/>
              <a:ext cx="1714500" cy="78962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49" name="TextBox 48">
              <a:extLst>
                <a:ext uri="{FF2B5EF4-FFF2-40B4-BE49-F238E27FC236}">
                  <a16:creationId xmlns:a16="http://schemas.microsoft.com/office/drawing/2014/main" id="{EA9421AA-270B-400D-A487-0A7E142AB49F}"/>
                </a:ext>
              </a:extLst>
            </p:cNvPr>
            <p:cNvSpPr txBox="1"/>
            <p:nvPr/>
          </p:nvSpPr>
          <p:spPr>
            <a:xfrm>
              <a:off x="1314450" y="1882593"/>
              <a:ext cx="1485900" cy="369332"/>
            </a:xfrm>
            <a:prstGeom prst="rect">
              <a:avLst/>
            </a:prstGeom>
            <a:grpFill/>
          </p:spPr>
          <p:txBody>
            <a:bodyPr wrap="square" rtlCol="0">
              <a:spAutoFit/>
            </a:bodyPr>
            <a:lstStyle/>
            <a:p>
              <a:pPr algn="ctr"/>
              <a:r>
                <a:rPr lang="en-GB" sz="1400">
                  <a:solidFill>
                    <a:srgbClr val="FFFFFF"/>
                  </a:solidFill>
                </a:rPr>
                <a:t>Development</a:t>
              </a:r>
            </a:p>
          </p:txBody>
        </p:sp>
      </p:grpSp>
      <p:grpSp>
        <p:nvGrpSpPr>
          <p:cNvPr id="51" name="Group 50">
            <a:extLst>
              <a:ext uri="{FF2B5EF4-FFF2-40B4-BE49-F238E27FC236}">
                <a16:creationId xmlns:a16="http://schemas.microsoft.com/office/drawing/2014/main" id="{56BACCF7-3995-46F1-A919-37636D5A4590}"/>
              </a:ext>
            </a:extLst>
          </p:cNvPr>
          <p:cNvGrpSpPr/>
          <p:nvPr/>
        </p:nvGrpSpPr>
        <p:grpSpPr>
          <a:xfrm>
            <a:off x="1492057" y="1136265"/>
            <a:ext cx="1409225" cy="679866"/>
            <a:chOff x="1200150" y="1690688"/>
            <a:chExt cx="1714500" cy="789622"/>
          </a:xfrm>
          <a:solidFill>
            <a:srgbClr val="00133A"/>
          </a:solidFill>
        </p:grpSpPr>
        <p:sp>
          <p:nvSpPr>
            <p:cNvPr id="53" name="Rectangle 52">
              <a:extLst>
                <a:ext uri="{FF2B5EF4-FFF2-40B4-BE49-F238E27FC236}">
                  <a16:creationId xmlns:a16="http://schemas.microsoft.com/office/drawing/2014/main" id="{CE678656-7825-4AF5-A088-3808B9C77770}"/>
                </a:ext>
              </a:extLst>
            </p:cNvPr>
            <p:cNvSpPr/>
            <p:nvPr/>
          </p:nvSpPr>
          <p:spPr>
            <a:xfrm>
              <a:off x="1200150" y="1690688"/>
              <a:ext cx="1714500" cy="78962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61" name="TextBox 60">
              <a:extLst>
                <a:ext uri="{FF2B5EF4-FFF2-40B4-BE49-F238E27FC236}">
                  <a16:creationId xmlns:a16="http://schemas.microsoft.com/office/drawing/2014/main" id="{CAFBFEF7-C818-49F7-A801-349B425DD6B2}"/>
                </a:ext>
              </a:extLst>
            </p:cNvPr>
            <p:cNvSpPr txBox="1"/>
            <p:nvPr/>
          </p:nvSpPr>
          <p:spPr>
            <a:xfrm>
              <a:off x="1451609" y="1890337"/>
              <a:ext cx="1211581" cy="369332"/>
            </a:xfrm>
            <a:prstGeom prst="rect">
              <a:avLst/>
            </a:prstGeom>
            <a:grpFill/>
          </p:spPr>
          <p:txBody>
            <a:bodyPr wrap="square" rtlCol="0">
              <a:spAutoFit/>
            </a:bodyPr>
            <a:lstStyle/>
            <a:p>
              <a:pPr algn="ctr"/>
              <a:r>
                <a:rPr lang="en-GB" sz="1400">
                  <a:solidFill>
                    <a:srgbClr val="FFFFFF"/>
                  </a:solidFill>
                </a:rPr>
                <a:t>Testing</a:t>
              </a:r>
            </a:p>
          </p:txBody>
        </p:sp>
      </p:grpSp>
      <p:grpSp>
        <p:nvGrpSpPr>
          <p:cNvPr id="63" name="Group 62">
            <a:extLst>
              <a:ext uri="{FF2B5EF4-FFF2-40B4-BE49-F238E27FC236}">
                <a16:creationId xmlns:a16="http://schemas.microsoft.com/office/drawing/2014/main" id="{AD8D8388-73E6-414F-9A30-C8C179B1C3BE}"/>
              </a:ext>
            </a:extLst>
          </p:cNvPr>
          <p:cNvGrpSpPr/>
          <p:nvPr/>
        </p:nvGrpSpPr>
        <p:grpSpPr>
          <a:xfrm>
            <a:off x="256617" y="3801395"/>
            <a:ext cx="1448660" cy="667188"/>
            <a:chOff x="1200150" y="1690688"/>
            <a:chExt cx="1714500" cy="789622"/>
          </a:xfrm>
          <a:solidFill>
            <a:srgbClr val="00133A"/>
          </a:solidFill>
        </p:grpSpPr>
        <p:sp>
          <p:nvSpPr>
            <p:cNvPr id="69" name="Rectangle 68">
              <a:extLst>
                <a:ext uri="{FF2B5EF4-FFF2-40B4-BE49-F238E27FC236}">
                  <a16:creationId xmlns:a16="http://schemas.microsoft.com/office/drawing/2014/main" id="{9DAF0D38-A97A-4495-83EF-C6F08E888785}"/>
                </a:ext>
              </a:extLst>
            </p:cNvPr>
            <p:cNvSpPr/>
            <p:nvPr/>
          </p:nvSpPr>
          <p:spPr>
            <a:xfrm>
              <a:off x="1200150" y="1690688"/>
              <a:ext cx="1714500" cy="78962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71" name="TextBox 70">
              <a:extLst>
                <a:ext uri="{FF2B5EF4-FFF2-40B4-BE49-F238E27FC236}">
                  <a16:creationId xmlns:a16="http://schemas.microsoft.com/office/drawing/2014/main" id="{B9C4D866-667A-4B49-BAA0-3F2126683C8F}"/>
                </a:ext>
              </a:extLst>
            </p:cNvPr>
            <p:cNvSpPr txBox="1"/>
            <p:nvPr/>
          </p:nvSpPr>
          <p:spPr>
            <a:xfrm>
              <a:off x="1200150" y="1876633"/>
              <a:ext cx="1714500" cy="369332"/>
            </a:xfrm>
            <a:prstGeom prst="rect">
              <a:avLst/>
            </a:prstGeom>
            <a:grpFill/>
          </p:spPr>
          <p:txBody>
            <a:bodyPr wrap="square" rtlCol="0">
              <a:spAutoFit/>
            </a:bodyPr>
            <a:lstStyle/>
            <a:p>
              <a:pPr algn="ctr"/>
              <a:r>
                <a:rPr lang="en-GB" sz="1400">
                  <a:solidFill>
                    <a:srgbClr val="FFFFFF"/>
                  </a:solidFill>
                </a:rPr>
                <a:t>Implementation</a:t>
              </a:r>
            </a:p>
          </p:txBody>
        </p:sp>
      </p:grpSp>
      <p:cxnSp>
        <p:nvCxnSpPr>
          <p:cNvPr id="77" name="Curved Connector 27">
            <a:extLst>
              <a:ext uri="{FF2B5EF4-FFF2-40B4-BE49-F238E27FC236}">
                <a16:creationId xmlns:a16="http://schemas.microsoft.com/office/drawing/2014/main" id="{BDA8574B-D545-4F01-BBF6-4D6BDE66F240}"/>
              </a:ext>
            </a:extLst>
          </p:cNvPr>
          <p:cNvCxnSpPr>
            <a:cxnSpLocks/>
            <a:stCxn id="34" idx="3"/>
          </p:cNvCxnSpPr>
          <p:nvPr/>
        </p:nvCxnSpPr>
        <p:spPr>
          <a:xfrm flipV="1">
            <a:off x="1816270" y="4251154"/>
            <a:ext cx="4679088" cy="1610168"/>
          </a:xfrm>
          <a:prstGeom prst="curvedConnector3">
            <a:avLst>
              <a:gd name="adj1" fmla="val 9999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31">
            <a:extLst>
              <a:ext uri="{FF2B5EF4-FFF2-40B4-BE49-F238E27FC236}">
                <a16:creationId xmlns:a16="http://schemas.microsoft.com/office/drawing/2014/main" id="{641B7D67-0462-4CC9-BE82-3F4CD9C0A4E1}"/>
              </a:ext>
            </a:extLst>
          </p:cNvPr>
          <p:cNvCxnSpPr/>
          <p:nvPr/>
        </p:nvCxnSpPr>
        <p:spPr>
          <a:xfrm rot="5400000" flipH="1" flipV="1">
            <a:off x="6121090" y="3195977"/>
            <a:ext cx="695965" cy="1"/>
          </a:xfrm>
          <a:prstGeom prst="curved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Curved Connector 39">
            <a:extLst>
              <a:ext uri="{FF2B5EF4-FFF2-40B4-BE49-F238E27FC236}">
                <a16:creationId xmlns:a16="http://schemas.microsoft.com/office/drawing/2014/main" id="{DD488888-EB04-4A6B-8978-E6AEF94B7D60}"/>
              </a:ext>
            </a:extLst>
          </p:cNvPr>
          <p:cNvCxnSpPr>
            <a:cxnSpLocks/>
            <a:stCxn id="45" idx="0"/>
            <a:endCxn id="48" idx="3"/>
          </p:cNvCxnSpPr>
          <p:nvPr/>
        </p:nvCxnSpPr>
        <p:spPr>
          <a:xfrm rot="16200000" flipV="1">
            <a:off x="5651815" y="1424132"/>
            <a:ext cx="728038" cy="813426"/>
          </a:xfrm>
          <a:prstGeom prst="curvedConnector2">
            <a:avLst/>
          </a:prstGeom>
          <a:ln w="762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18F56493-786B-457B-B769-9CF018CCAC37}"/>
              </a:ext>
            </a:extLst>
          </p:cNvPr>
          <p:cNvGrpSpPr/>
          <p:nvPr/>
        </p:nvGrpSpPr>
        <p:grpSpPr>
          <a:xfrm>
            <a:off x="251520" y="2267966"/>
            <a:ext cx="1485722" cy="684257"/>
            <a:chOff x="1200150" y="1690688"/>
            <a:chExt cx="1714500" cy="789622"/>
          </a:xfrm>
          <a:solidFill>
            <a:srgbClr val="7030A0"/>
          </a:solidFill>
        </p:grpSpPr>
        <p:sp>
          <p:nvSpPr>
            <p:cNvPr id="82" name="Rectangle 81">
              <a:extLst>
                <a:ext uri="{FF2B5EF4-FFF2-40B4-BE49-F238E27FC236}">
                  <a16:creationId xmlns:a16="http://schemas.microsoft.com/office/drawing/2014/main" id="{8B43548D-4EDC-4F4B-A388-6BDBC3685E6B}"/>
                </a:ext>
              </a:extLst>
            </p:cNvPr>
            <p:cNvSpPr/>
            <p:nvPr/>
          </p:nvSpPr>
          <p:spPr>
            <a:xfrm>
              <a:off x="1200150" y="1690688"/>
              <a:ext cx="1714500" cy="789622"/>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83" name="TextBox 82">
              <a:extLst>
                <a:ext uri="{FF2B5EF4-FFF2-40B4-BE49-F238E27FC236}">
                  <a16:creationId xmlns:a16="http://schemas.microsoft.com/office/drawing/2014/main" id="{EF60FDAA-833F-4B3C-8F78-79210F9E1CB0}"/>
                </a:ext>
              </a:extLst>
            </p:cNvPr>
            <p:cNvSpPr txBox="1"/>
            <p:nvPr/>
          </p:nvSpPr>
          <p:spPr>
            <a:xfrm>
              <a:off x="1451609" y="1890337"/>
              <a:ext cx="1211581" cy="355170"/>
            </a:xfrm>
            <a:prstGeom prst="rect">
              <a:avLst/>
            </a:prstGeom>
            <a:grpFill/>
            <a:ln>
              <a:solidFill>
                <a:srgbClr val="7030A0"/>
              </a:solidFill>
            </a:ln>
          </p:spPr>
          <p:txBody>
            <a:bodyPr wrap="square" rtlCol="0">
              <a:spAutoFit/>
            </a:bodyPr>
            <a:lstStyle/>
            <a:p>
              <a:pPr algn="ctr"/>
              <a:r>
                <a:rPr lang="en-GB" sz="1400">
                  <a:solidFill>
                    <a:srgbClr val="FFFFFF"/>
                  </a:solidFill>
                </a:rPr>
                <a:t>Review</a:t>
              </a:r>
            </a:p>
          </p:txBody>
        </p:sp>
      </p:grpSp>
      <p:cxnSp>
        <p:nvCxnSpPr>
          <p:cNvPr id="84" name="Curved Connector 48">
            <a:extLst>
              <a:ext uri="{FF2B5EF4-FFF2-40B4-BE49-F238E27FC236}">
                <a16:creationId xmlns:a16="http://schemas.microsoft.com/office/drawing/2014/main" id="{8E19D26C-27E4-47E6-816E-6DA02BD6D94D}"/>
              </a:ext>
            </a:extLst>
          </p:cNvPr>
          <p:cNvCxnSpPr>
            <a:cxnSpLocks/>
          </p:cNvCxnSpPr>
          <p:nvPr/>
        </p:nvCxnSpPr>
        <p:spPr>
          <a:xfrm rot="10800000" flipV="1">
            <a:off x="994380" y="1519033"/>
            <a:ext cx="497676" cy="791768"/>
          </a:xfrm>
          <a:prstGeom prst="curvedConnector2">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BB373BA-3762-4D3B-8966-15A70B787C73}"/>
              </a:ext>
            </a:extLst>
          </p:cNvPr>
          <p:cNvCxnSpPr>
            <a:cxnSpLocks/>
            <a:stCxn id="48" idx="1"/>
          </p:cNvCxnSpPr>
          <p:nvPr/>
        </p:nvCxnSpPr>
        <p:spPr>
          <a:xfrm flipH="1">
            <a:off x="2871126" y="1466826"/>
            <a:ext cx="1302506" cy="9372"/>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B0B0588-2637-4CB1-ACDC-442B48A411C9}"/>
              </a:ext>
            </a:extLst>
          </p:cNvPr>
          <p:cNvCxnSpPr>
            <a:cxnSpLocks/>
          </p:cNvCxnSpPr>
          <p:nvPr/>
        </p:nvCxnSpPr>
        <p:spPr>
          <a:xfrm>
            <a:off x="965338" y="2996952"/>
            <a:ext cx="15609" cy="786921"/>
          </a:xfrm>
          <a:prstGeom prst="straightConnector1">
            <a:avLst/>
          </a:prstGeom>
          <a:ln w="762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Curved Connector 1027">
            <a:extLst>
              <a:ext uri="{FF2B5EF4-FFF2-40B4-BE49-F238E27FC236}">
                <a16:creationId xmlns:a16="http://schemas.microsoft.com/office/drawing/2014/main" id="{2DCE3D13-374E-41D2-A7F0-8FC32E82B11F}"/>
              </a:ext>
            </a:extLst>
          </p:cNvPr>
          <p:cNvCxnSpPr>
            <a:cxnSpLocks/>
            <a:stCxn id="69" idx="2"/>
            <a:endCxn id="38" idx="1"/>
          </p:cNvCxnSpPr>
          <p:nvPr/>
        </p:nvCxnSpPr>
        <p:spPr>
          <a:xfrm rot="16200000" flipH="1">
            <a:off x="2674228" y="2775302"/>
            <a:ext cx="1478098" cy="4864660"/>
          </a:xfrm>
          <a:prstGeom prst="curvedConnector2">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79E10F64-AE94-4096-A71A-CFBDBB5FAC26}"/>
              </a:ext>
            </a:extLst>
          </p:cNvPr>
          <p:cNvSpPr txBox="1"/>
          <p:nvPr/>
        </p:nvSpPr>
        <p:spPr>
          <a:xfrm>
            <a:off x="5358849" y="6333569"/>
            <a:ext cx="2529731" cy="338554"/>
          </a:xfrm>
          <a:prstGeom prst="rect">
            <a:avLst/>
          </a:prstGeom>
          <a:noFill/>
        </p:spPr>
        <p:txBody>
          <a:bodyPr wrap="none" rtlCol="0">
            <a:spAutoFit/>
          </a:bodyPr>
          <a:lstStyle/>
          <a:p>
            <a:r>
              <a:rPr lang="en-GB" sz="1600">
                <a:solidFill>
                  <a:srgbClr val="00133A"/>
                </a:solidFill>
              </a:rPr>
              <a:t>When the project is finished</a:t>
            </a:r>
          </a:p>
        </p:txBody>
      </p:sp>
      <p:sp>
        <p:nvSpPr>
          <p:cNvPr id="89" name="Content Placeholder 2">
            <a:extLst>
              <a:ext uri="{FF2B5EF4-FFF2-40B4-BE49-F238E27FC236}">
                <a16:creationId xmlns:a16="http://schemas.microsoft.com/office/drawing/2014/main" id="{BCAD3218-F5A0-4596-849E-EC84A9498182}"/>
              </a:ext>
            </a:extLst>
          </p:cNvPr>
          <p:cNvSpPr txBox="1">
            <a:spLocks/>
          </p:cNvSpPr>
          <p:nvPr/>
        </p:nvSpPr>
        <p:spPr>
          <a:xfrm>
            <a:off x="7333393" y="1443518"/>
            <a:ext cx="1658464" cy="2827055"/>
          </a:xfrm>
          <a:prstGeom prst="rect">
            <a:avLst/>
          </a:prstGeom>
          <a:solidFill>
            <a:srgbClr val="481F67"/>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solidFill>
                  <a:srgbClr val="FFFFFF"/>
                </a:solidFill>
              </a:rPr>
              <a:t>Scrum has most of the generic stages, plus a review stage, but repeats most of them until the most important requirements are completed</a:t>
            </a:r>
          </a:p>
        </p:txBody>
      </p:sp>
    </p:spTree>
    <p:extLst>
      <p:ext uri="{BB962C8B-B14F-4D97-AF65-F5344CB8AC3E}">
        <p14:creationId xmlns:p14="http://schemas.microsoft.com/office/powerpoint/2010/main" val="12752329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7E99D-3B1C-4CF1-A1A7-D080EDA44D4C}"/>
              </a:ext>
            </a:extLst>
          </p:cNvPr>
          <p:cNvSpPr>
            <a:spLocks noGrp="1"/>
          </p:cNvSpPr>
          <p:nvPr>
            <p:ph type="title"/>
          </p:nvPr>
        </p:nvSpPr>
        <p:spPr>
          <a:xfrm>
            <a:off x="3724072" y="629268"/>
            <a:ext cx="4939868" cy="1286160"/>
          </a:xfrm>
        </p:spPr>
        <p:txBody>
          <a:bodyPr vert="horz" lIns="91440" tIns="45720" rIns="91440" bIns="45720" rtlCol="0" anchor="b">
            <a:normAutofit/>
          </a:bodyPr>
          <a:lstStyle/>
          <a:p>
            <a:r>
              <a:rPr lang="en-US" sz="5400" b="1"/>
              <a:t>Kanban</a:t>
            </a:r>
          </a:p>
        </p:txBody>
      </p:sp>
      <p:sp>
        <p:nvSpPr>
          <p:cNvPr id="3" name="TextBox 2">
            <a:extLst>
              <a:ext uri="{FF2B5EF4-FFF2-40B4-BE49-F238E27FC236}">
                <a16:creationId xmlns:a16="http://schemas.microsoft.com/office/drawing/2014/main" id="{C1E53B9A-8B87-4929-8C72-0D8954458F7E}"/>
              </a:ext>
            </a:extLst>
          </p:cNvPr>
          <p:cNvSpPr txBox="1"/>
          <p:nvPr/>
        </p:nvSpPr>
        <p:spPr>
          <a:xfrm>
            <a:off x="3724073" y="2438400"/>
            <a:ext cx="4939867" cy="3785419"/>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b="1"/>
              <a:t>An Agile framework, not a methodology</a:t>
            </a:r>
          </a:p>
        </p:txBody>
      </p:sp>
      <p:pic>
        <p:nvPicPr>
          <p:cNvPr id="6" name="Picture 5" descr="Wall of advesive notes with one standing out">
            <a:extLst>
              <a:ext uri="{FF2B5EF4-FFF2-40B4-BE49-F238E27FC236}">
                <a16:creationId xmlns:a16="http://schemas.microsoft.com/office/drawing/2014/main" id="{28419059-3F17-45F9-B58B-2A8B7B921D89}"/>
              </a:ext>
            </a:extLst>
          </p:cNvPr>
          <p:cNvPicPr>
            <a:picLocks noChangeAspect="1"/>
          </p:cNvPicPr>
          <p:nvPr/>
        </p:nvPicPr>
        <p:blipFill rotWithShape="1">
          <a:blip r:embed="rId2"/>
          <a:srcRect l="24648" r="41513" b="-1"/>
          <a:stretch/>
        </p:blipFill>
        <p:spPr>
          <a:xfrm>
            <a:off x="20" y="10"/>
            <a:ext cx="3476673"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FDAC59"/>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F5B66F91-72F2-4BD5-AD91-3081399B945E}"/>
              </a:ext>
            </a:extLst>
          </p:cNvPr>
          <p:cNvSpPr>
            <a:spLocks noGrp="1"/>
          </p:cNvSpPr>
          <p:nvPr>
            <p:ph type="ftr" sz="quarter" idx="11"/>
          </p:nvPr>
        </p:nvSpPr>
        <p:spPr>
          <a:xfrm>
            <a:off x="3724073" y="6356350"/>
            <a:ext cx="1282268" cy="365125"/>
          </a:xfrm>
        </p:spPr>
        <p:txBody>
          <a:bodyPr vert="horz" lIns="91440" tIns="45720" rIns="91440" bIns="45720" rtlCol="0" anchor="ctr">
            <a:normAutofit/>
          </a:bodyPr>
          <a:lstStyle/>
          <a:p>
            <a:pPr algn="l" defTabSz="914400">
              <a:spcAft>
                <a:spcPts val="600"/>
              </a:spcAft>
              <a:defRPr/>
            </a:pPr>
            <a:r>
              <a:rPr lang="en-US" b="1" kern="1200">
                <a:solidFill>
                  <a:srgbClr val="FFFFFF"/>
                </a:solidFill>
                <a:latin typeface="Calibri" panose="020F0502020204030204"/>
                <a:ea typeface="+mn-ea"/>
                <a:cs typeface="+mn-cs"/>
              </a:rPr>
              <a:t>www.justit.co.uk</a:t>
            </a:r>
          </a:p>
        </p:txBody>
      </p:sp>
    </p:spTree>
    <p:extLst>
      <p:ext uri="{BB962C8B-B14F-4D97-AF65-F5344CB8AC3E}">
        <p14:creationId xmlns:p14="http://schemas.microsoft.com/office/powerpoint/2010/main" val="24511780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1954" y="4343400"/>
            <a:ext cx="1730931" cy="810576"/>
          </a:xfrm>
        </p:spPr>
        <p:txBody>
          <a:bodyPr vert="horz" lIns="91440" tIns="45720" rIns="91440" bIns="45720" rtlCol="0" anchor="ctr">
            <a:normAutofit fontScale="90000"/>
          </a:bodyPr>
          <a:lstStyle/>
          <a:p>
            <a:r>
              <a:rPr lang="en-US" b="1"/>
              <a:t>Kanban</a:t>
            </a:r>
          </a:p>
        </p:txBody>
      </p:sp>
      <p:pic>
        <p:nvPicPr>
          <p:cNvPr id="6146" name="Picture 2" descr="Image result for kanban framework">
            <a:extLst>
              <a:ext uri="{FF2B5EF4-FFF2-40B4-BE49-F238E27FC236}">
                <a16:creationId xmlns:a16="http://schemas.microsoft.com/office/drawing/2014/main" id="{F99FCFC5-D0CB-4C63-B443-528B7AA31C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878" b="17870"/>
          <a:stretch/>
        </p:blipFill>
        <p:spPr bwMode="auto">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9ABA415-5E9B-43CC-A42D-AFE24A8501F9}"/>
              </a:ext>
            </a:extLst>
          </p:cNvPr>
          <p:cNvSpPr/>
          <p:nvPr/>
        </p:nvSpPr>
        <p:spPr>
          <a:xfrm>
            <a:off x="2617470" y="3752850"/>
            <a:ext cx="6164576" cy="2452687"/>
          </a:xfrm>
          <a:prstGeom prst="rect">
            <a:avLst/>
          </a:prstGeom>
          <a:solidFill>
            <a:schemeClr val="accent5">
              <a:lumMod val="20000"/>
              <a:lumOff val="80000"/>
            </a:schemeClr>
          </a:solidFill>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b="1">
                <a:solidFill>
                  <a:srgbClr val="00133A"/>
                </a:solidFill>
              </a:rPr>
              <a:t>Kanban</a:t>
            </a:r>
            <a:r>
              <a:rPr lang="en-US">
                <a:solidFill>
                  <a:srgbClr val="00133A"/>
                </a:solidFill>
              </a:rPr>
              <a:t> is a popular </a:t>
            </a:r>
            <a:r>
              <a:rPr lang="en-US" b="1">
                <a:solidFill>
                  <a:srgbClr val="00133A"/>
                </a:solidFill>
              </a:rPr>
              <a:t>framework</a:t>
            </a:r>
            <a:r>
              <a:rPr lang="en-US">
                <a:solidFill>
                  <a:srgbClr val="00133A"/>
                </a:solidFill>
              </a:rPr>
              <a:t> used to implement agile software development. It requires real-time communication of capacity and full transparency of work. Work items are represented visually on a </a:t>
            </a:r>
            <a:r>
              <a:rPr lang="en-US" b="1" err="1">
                <a:solidFill>
                  <a:srgbClr val="00133A"/>
                </a:solidFill>
              </a:rPr>
              <a:t>kanban</a:t>
            </a:r>
            <a:r>
              <a:rPr lang="en-US">
                <a:solidFill>
                  <a:srgbClr val="00133A"/>
                </a:solidFill>
              </a:rPr>
              <a:t> board, allowing team members to see the state of every piece of work at any time.</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914400">
              <a:spcAft>
                <a:spcPts val="600"/>
              </a:spcAft>
              <a:defRPr/>
            </a:pPr>
            <a:r>
              <a:rPr lang="en-US" sz="1000" kern="1200">
                <a:solidFill>
                  <a:schemeClr val="tx1">
                    <a:lumMod val="75000"/>
                    <a:lumOff val="25000"/>
                  </a:schemeClr>
                </a:solidFill>
                <a:latin typeface="Calibri" panose="020F0502020204030204"/>
                <a:ea typeface="+mn-ea"/>
                <a:cs typeface="+mn-cs"/>
              </a:rPr>
              <a:t>www.justit.co.uk</a:t>
            </a:r>
          </a:p>
        </p:txBody>
      </p:sp>
    </p:spTree>
    <p:extLst>
      <p:ext uri="{BB962C8B-B14F-4D97-AF65-F5344CB8AC3E}">
        <p14:creationId xmlns:p14="http://schemas.microsoft.com/office/powerpoint/2010/main" val="39524818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3" name="Rectangle 7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5827" y="0"/>
            <a:ext cx="2866642" cy="1076317"/>
          </a:xfrm>
        </p:spPr>
        <p:txBody>
          <a:bodyPr vert="horz" lIns="91440" tIns="45720" rIns="91440" bIns="45720" rtlCol="0">
            <a:normAutofit/>
          </a:bodyPr>
          <a:lstStyle/>
          <a:p>
            <a:r>
              <a:rPr lang="en-US" sz="3500" b="1" kern="1200">
                <a:latin typeface="+mj-lt"/>
                <a:ea typeface="+mj-ea"/>
                <a:cs typeface="+mj-cs"/>
              </a:rPr>
              <a:t>Kanban</a:t>
            </a:r>
          </a:p>
        </p:txBody>
      </p:sp>
      <p:pic>
        <p:nvPicPr>
          <p:cNvPr id="5122" name="Picture 2" descr="Image result for toyota logo">
            <a:extLst>
              <a:ext uri="{FF2B5EF4-FFF2-40B4-BE49-F238E27FC236}">
                <a16:creationId xmlns:a16="http://schemas.microsoft.com/office/drawing/2014/main" id="{3BE7625E-56BF-4990-844C-0DA9D45B632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606" r="13329" b="-2"/>
          <a:stretch/>
        </p:blipFill>
        <p:spPr bwMode="auto">
          <a:xfrm>
            <a:off x="20" y="10"/>
            <a:ext cx="5202273"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630936" y="6356350"/>
            <a:ext cx="3086100" cy="365125"/>
          </a:xfrm>
        </p:spPr>
        <p:txBody>
          <a:bodyPr vert="horz" lIns="91440" tIns="45720" rIns="91440" bIns="45720" rtlCol="0">
            <a:normAutofit/>
          </a:bodyPr>
          <a:lstStyle/>
          <a:p>
            <a:pPr algn="l" defTabSz="914400">
              <a:spcAft>
                <a:spcPts val="600"/>
              </a:spcAft>
            </a:pPr>
            <a:r>
              <a:rPr lang="en-US" kern="1200">
                <a:solidFill>
                  <a:srgbClr val="FFFFFF"/>
                </a:solidFill>
                <a:latin typeface="+mn-lt"/>
                <a:ea typeface="+mn-ea"/>
                <a:cs typeface="+mn-cs"/>
              </a:rPr>
              <a:t>www.justit.co.uk</a:t>
            </a:r>
          </a:p>
        </p:txBody>
      </p:sp>
      <p:graphicFrame>
        <p:nvGraphicFramePr>
          <p:cNvPr id="5126" name="Content Placeholder 2">
            <a:extLst>
              <a:ext uri="{FF2B5EF4-FFF2-40B4-BE49-F238E27FC236}">
                <a16:creationId xmlns:a16="http://schemas.microsoft.com/office/drawing/2014/main" id="{5B7BE1AD-9A67-4D29-8770-7FB70087A98B}"/>
              </a:ext>
            </a:extLst>
          </p:cNvPr>
          <p:cNvGraphicFramePr>
            <a:graphicFrameLocks noGrp="1"/>
          </p:cNvGraphicFramePr>
          <p:nvPr>
            <p:ph idx="1"/>
            <p:extLst>
              <p:ext uri="{D42A27DB-BD31-4B8C-83A1-F6EECF244321}">
                <p14:modId xmlns:p14="http://schemas.microsoft.com/office/powerpoint/2010/main" val="3750437041"/>
              </p:ext>
            </p:extLst>
          </p:nvPr>
        </p:nvGraphicFramePr>
        <p:xfrm>
          <a:off x="1" y="0"/>
          <a:ext cx="9141712" cy="685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542454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8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4543" y="3433763"/>
            <a:ext cx="2397759" cy="2743200"/>
          </a:xfrm>
        </p:spPr>
        <p:txBody>
          <a:bodyPr vert="horz" lIns="91440" tIns="45720" rIns="91440" bIns="45720" rtlCol="0" anchor="t">
            <a:normAutofit/>
          </a:bodyPr>
          <a:lstStyle/>
          <a:p>
            <a:pPr algn="ctr"/>
            <a:r>
              <a:rPr lang="en-US" sz="4200" b="1" kern="1200">
                <a:solidFill>
                  <a:schemeClr val="bg1"/>
                </a:solidFill>
                <a:latin typeface="+mj-lt"/>
                <a:ea typeface="+mj-ea"/>
                <a:cs typeface="+mj-cs"/>
              </a:rPr>
              <a:t>Kanban</a:t>
            </a:r>
          </a:p>
        </p:txBody>
      </p:sp>
      <p:sp>
        <p:nvSpPr>
          <p:cNvPr id="3" name="TextBox 2">
            <a:extLst>
              <a:ext uri="{FF2B5EF4-FFF2-40B4-BE49-F238E27FC236}">
                <a16:creationId xmlns:a16="http://schemas.microsoft.com/office/drawing/2014/main" id="{DFDC7C43-A23E-4345-85A1-80441FAB306F}"/>
              </a:ext>
            </a:extLst>
          </p:cNvPr>
          <p:cNvSpPr txBox="1"/>
          <p:nvPr/>
        </p:nvSpPr>
        <p:spPr>
          <a:xfrm>
            <a:off x="762493" y="3223697"/>
            <a:ext cx="1944571" cy="369332"/>
          </a:xfrm>
          <a:prstGeom prst="rect">
            <a:avLst/>
          </a:prstGeom>
          <a:noFill/>
        </p:spPr>
        <p:txBody>
          <a:bodyPr wrap="none" rtlCol="0">
            <a:spAutoFit/>
          </a:bodyPr>
          <a:lstStyle/>
          <a:p>
            <a:pPr>
              <a:spcAft>
                <a:spcPts val="600"/>
              </a:spcAft>
            </a:pPr>
            <a:r>
              <a:rPr lang="en-GB">
                <a:solidFill>
                  <a:schemeClr val="bg1"/>
                </a:solidFill>
              </a:rPr>
              <a:t>6 general practices</a:t>
            </a: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3048000" y="6356350"/>
            <a:ext cx="3067050" cy="365125"/>
          </a:xfrm>
        </p:spPr>
        <p:txBody>
          <a:bodyPr vert="horz" lIns="91440" tIns="45720" rIns="91440" bIns="45720" rtlCol="0" anchor="ctr">
            <a:normAutofit/>
          </a:bodyPr>
          <a:lstStyle/>
          <a:p>
            <a:pPr algn="l" defTabSz="914400">
              <a:spcAft>
                <a:spcPts val="600"/>
              </a:spcAft>
            </a:pPr>
            <a:r>
              <a:rPr lang="en-US" b="1" kern="1200">
                <a:solidFill>
                  <a:schemeClr val="tx1">
                    <a:tint val="75000"/>
                  </a:schemeClr>
                </a:solidFill>
                <a:latin typeface="+mn-lt"/>
                <a:ea typeface="+mn-ea"/>
                <a:cs typeface="+mn-cs"/>
              </a:rPr>
              <a:t>www.justit.co.uk</a:t>
            </a:r>
          </a:p>
        </p:txBody>
      </p:sp>
      <p:graphicFrame>
        <p:nvGraphicFramePr>
          <p:cNvPr id="13" name="Content Placeholder 2">
            <a:extLst>
              <a:ext uri="{FF2B5EF4-FFF2-40B4-BE49-F238E27FC236}">
                <a16:creationId xmlns:a16="http://schemas.microsoft.com/office/drawing/2014/main" id="{780F88C4-77C7-4CA7-997B-88F2EB3501BD}"/>
              </a:ext>
            </a:extLst>
          </p:cNvPr>
          <p:cNvGraphicFramePr>
            <a:graphicFrameLocks noGrp="1"/>
          </p:cNvGraphicFramePr>
          <p:nvPr>
            <p:ph idx="1"/>
            <p:extLst>
              <p:ext uri="{D42A27DB-BD31-4B8C-83A1-F6EECF244321}">
                <p14:modId xmlns:p14="http://schemas.microsoft.com/office/powerpoint/2010/main" val="1147461490"/>
              </p:ext>
            </p:extLst>
          </p:nvPr>
        </p:nvGraphicFramePr>
        <p:xfrm>
          <a:off x="3248039" y="641615"/>
          <a:ext cx="5467349" cy="5533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28120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6A55A497-810F-4F60-B84E-FDE68ABFE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Image result for kanban board">
            <a:extLst>
              <a:ext uri="{FF2B5EF4-FFF2-40B4-BE49-F238E27FC236}">
                <a16:creationId xmlns:a16="http://schemas.microsoft.com/office/drawing/2014/main" id="{1CB8C0AC-CF39-4A22-9DEF-1A0552A216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26"/>
          <a:stretch/>
        </p:blipFill>
        <p:spPr bwMode="auto">
          <a:xfrm>
            <a:off x="42958" y="1291888"/>
            <a:ext cx="5810793" cy="4050344"/>
          </a:xfrm>
          <a:prstGeom prst="rect">
            <a:avLst/>
          </a:prstGeom>
          <a:noFill/>
          <a:extLst>
            <a:ext uri="{909E8E84-426E-40DD-AFC4-6F175D3DCCD1}">
              <a14:hiddenFill xmlns:a14="http://schemas.microsoft.com/office/drawing/2010/main">
                <a:solidFill>
                  <a:srgbClr val="FFFFFF"/>
                </a:solidFill>
              </a14:hiddenFill>
            </a:ext>
          </a:extLst>
        </p:spPr>
      </p:pic>
      <p:sp>
        <p:nvSpPr>
          <p:cNvPr id="78" name="Freeform 6">
            <a:extLst>
              <a:ext uri="{FF2B5EF4-FFF2-40B4-BE49-F238E27FC236}">
                <a16:creationId xmlns:a16="http://schemas.microsoft.com/office/drawing/2014/main" id="{4B8E30CD-C8AA-4F1D-8997-BAFCF7CE9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242189" y="1070835"/>
            <a:ext cx="515816"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7">
            <a:extLst>
              <a:ext uri="{FF2B5EF4-FFF2-40B4-BE49-F238E27FC236}">
                <a16:creationId xmlns:a16="http://schemas.microsoft.com/office/drawing/2014/main" id="{1A2CE4AB-6F16-49A0-9608-1227FF801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241711" y="803186"/>
            <a:ext cx="307029"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Rectangle 8">
            <a:extLst>
              <a:ext uri="{FF2B5EF4-FFF2-40B4-BE49-F238E27FC236}">
                <a16:creationId xmlns:a16="http://schemas.microsoft.com/office/drawing/2014/main" id="{50C6CE2B-DD6C-4EBC-9E38-2FCF23E93A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35029" y="804101"/>
            <a:ext cx="291017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826377" y="851982"/>
            <a:ext cx="2415095" cy="546252"/>
          </a:xfrm>
          <a:solidFill>
            <a:schemeClr val="accent5">
              <a:lumMod val="20000"/>
              <a:lumOff val="80000"/>
            </a:schemeClr>
          </a:solidFill>
        </p:spPr>
        <p:txBody>
          <a:bodyPr vert="horz" lIns="91440" tIns="45720" rIns="91440" bIns="45720" rtlCol="0" anchor="b">
            <a:normAutofit/>
          </a:bodyPr>
          <a:lstStyle/>
          <a:p>
            <a:r>
              <a:rPr lang="en-US" sz="3100" b="1" kern="1200">
                <a:solidFill>
                  <a:srgbClr val="00133A"/>
                </a:solidFill>
                <a:latin typeface="+mj-lt"/>
                <a:ea typeface="+mj-ea"/>
                <a:cs typeface="+mj-cs"/>
              </a:rPr>
              <a:t>Kanban board</a:t>
            </a:r>
          </a:p>
        </p:txBody>
      </p:sp>
      <p:sp>
        <p:nvSpPr>
          <p:cNvPr id="29" name="Content Placeholder 8">
            <a:extLst>
              <a:ext uri="{FF2B5EF4-FFF2-40B4-BE49-F238E27FC236}">
                <a16:creationId xmlns:a16="http://schemas.microsoft.com/office/drawing/2014/main" id="{A74E0B3C-DB4E-40B8-9DC3-E3B56950E439}"/>
              </a:ext>
            </a:extLst>
          </p:cNvPr>
          <p:cNvSpPr>
            <a:spLocks noGrp="1"/>
          </p:cNvSpPr>
          <p:nvPr>
            <p:ph idx="1"/>
          </p:nvPr>
        </p:nvSpPr>
        <p:spPr>
          <a:xfrm>
            <a:off x="5635029" y="1484780"/>
            <a:ext cx="2990295" cy="4705394"/>
          </a:xfrm>
        </p:spPr>
        <p:txBody>
          <a:bodyPr anchor="t">
            <a:normAutofit lnSpcReduction="10000"/>
          </a:bodyPr>
          <a:lstStyle/>
          <a:p>
            <a:pPr marL="0" indent="0">
              <a:buNone/>
            </a:pPr>
            <a:r>
              <a:rPr lang="en-GB" sz="1800" u="sng">
                <a:solidFill>
                  <a:srgbClr val="FFFFFF"/>
                </a:solidFill>
              </a:rPr>
              <a:t>Kanban board</a:t>
            </a:r>
          </a:p>
          <a:p>
            <a:pPr lvl="1"/>
            <a:r>
              <a:rPr lang="en-GB" sz="1800">
                <a:solidFill>
                  <a:srgbClr val="FFFFFF"/>
                </a:solidFill>
              </a:rPr>
              <a:t>Made up of different swim lanes or columns</a:t>
            </a:r>
          </a:p>
          <a:p>
            <a:pPr lvl="1"/>
            <a:r>
              <a:rPr lang="en-GB" sz="1800">
                <a:solidFill>
                  <a:srgbClr val="FFFFFF"/>
                </a:solidFill>
              </a:rPr>
              <a:t>Simplest boards have three columns: </a:t>
            </a:r>
          </a:p>
          <a:p>
            <a:pPr lvl="2"/>
            <a:r>
              <a:rPr lang="en-GB" sz="1800">
                <a:solidFill>
                  <a:srgbClr val="FFFFFF"/>
                </a:solidFill>
              </a:rPr>
              <a:t>To do</a:t>
            </a:r>
          </a:p>
          <a:p>
            <a:pPr lvl="2"/>
            <a:r>
              <a:rPr lang="en-GB" sz="1800">
                <a:solidFill>
                  <a:srgbClr val="FFFFFF"/>
                </a:solidFill>
              </a:rPr>
              <a:t>In progress</a:t>
            </a:r>
          </a:p>
          <a:p>
            <a:pPr lvl="2"/>
            <a:r>
              <a:rPr lang="en-GB" sz="1800">
                <a:solidFill>
                  <a:srgbClr val="FFFFFF"/>
                </a:solidFill>
              </a:rPr>
              <a:t>Done</a:t>
            </a:r>
          </a:p>
          <a:p>
            <a:pPr lvl="1"/>
            <a:r>
              <a:rPr lang="en-GB" sz="1800">
                <a:solidFill>
                  <a:srgbClr val="FFFFFF"/>
                </a:solidFill>
              </a:rPr>
              <a:t>The columns for a software development project may consist of:</a:t>
            </a:r>
          </a:p>
          <a:p>
            <a:pPr lvl="2"/>
            <a:r>
              <a:rPr lang="en-GB" sz="1800">
                <a:solidFill>
                  <a:srgbClr val="FFFFFF"/>
                </a:solidFill>
              </a:rPr>
              <a:t>Backlog</a:t>
            </a:r>
          </a:p>
          <a:p>
            <a:pPr lvl="2"/>
            <a:r>
              <a:rPr lang="en-GB" sz="1800">
                <a:solidFill>
                  <a:srgbClr val="FFFFFF"/>
                </a:solidFill>
              </a:rPr>
              <a:t>Ready</a:t>
            </a:r>
          </a:p>
          <a:p>
            <a:pPr lvl="2"/>
            <a:r>
              <a:rPr lang="en-GB" sz="1800">
                <a:solidFill>
                  <a:srgbClr val="FFFFFF"/>
                </a:solidFill>
              </a:rPr>
              <a:t>Coding</a:t>
            </a:r>
          </a:p>
          <a:p>
            <a:pPr lvl="2"/>
            <a:r>
              <a:rPr lang="en-GB" sz="1800">
                <a:solidFill>
                  <a:srgbClr val="FFFFFF"/>
                </a:solidFill>
              </a:rPr>
              <a:t>Testing</a:t>
            </a:r>
          </a:p>
          <a:p>
            <a:pPr lvl="2"/>
            <a:r>
              <a:rPr lang="en-GB" sz="1800">
                <a:solidFill>
                  <a:srgbClr val="FFFFFF"/>
                </a:solidFill>
              </a:rPr>
              <a:t>Approval</a:t>
            </a:r>
          </a:p>
          <a:p>
            <a:pPr lvl="2"/>
            <a:r>
              <a:rPr lang="en-GB" sz="1800">
                <a:solidFill>
                  <a:srgbClr val="FFFFFF"/>
                </a:solidFill>
              </a:rPr>
              <a:t>Done</a:t>
            </a:r>
            <a:endParaRPr lang="en-US" sz="1800">
              <a:solidFill>
                <a:srgbClr val="FFFFFF"/>
              </a:solidFill>
            </a:endParaRPr>
          </a:p>
        </p:txBody>
      </p:sp>
      <p:sp>
        <p:nvSpPr>
          <p:cNvPr id="4" name="Footer Placeholder 3">
            <a:extLst>
              <a:ext uri="{FF2B5EF4-FFF2-40B4-BE49-F238E27FC236}">
                <a16:creationId xmlns:a16="http://schemas.microsoft.com/office/drawing/2014/main" id="{2C5E711B-D031-44C0-97E5-AD8DC9053424}"/>
              </a:ext>
            </a:extLst>
          </p:cNvPr>
          <p:cNvSpPr>
            <a:spLocks noGrp="1"/>
          </p:cNvSpPr>
          <p:nvPr>
            <p:ph type="ftr" sz="quarter" idx="11"/>
          </p:nvPr>
        </p:nvSpPr>
        <p:spPr>
          <a:xfrm>
            <a:off x="596646" y="6383066"/>
            <a:ext cx="5184649" cy="315931"/>
          </a:xfrm>
        </p:spPr>
        <p:txBody>
          <a:bodyPr vert="horz" lIns="91440" tIns="45720" rIns="91440" bIns="45720" rtlCol="0">
            <a:normAutofit/>
          </a:bodyPr>
          <a:lstStyle/>
          <a:p>
            <a:pPr algn="l" defTabSz="914400">
              <a:spcAft>
                <a:spcPts val="600"/>
              </a:spcAft>
            </a:pPr>
            <a:r>
              <a:rPr lang="en-US" kern="1200">
                <a:latin typeface="+mn-lt"/>
                <a:ea typeface="+mn-ea"/>
                <a:cs typeface="+mn-cs"/>
              </a:rPr>
              <a:t>www.justit.co.uk</a:t>
            </a:r>
          </a:p>
        </p:txBody>
      </p:sp>
      <p:sp>
        <p:nvSpPr>
          <p:cNvPr id="84" name="Rectangle 8">
            <a:extLst>
              <a:ext uri="{FF2B5EF4-FFF2-40B4-BE49-F238E27FC236}">
                <a16:creationId xmlns:a16="http://schemas.microsoft.com/office/drawing/2014/main" id="{2C8B90EA-01BD-4358-9BD4-801A57B98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53443" y="1530154"/>
            <a:ext cx="39055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682123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8bd136b6-6560-4c01-ac89-90c4fbf16dea" xsi:nil="true"/>
    <lcf76f155ced4ddcb4097134ff3c332f xmlns="7f388162-36ea-44fc-8769-b8b95e29c91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241B4242C62EF4B94AB93B9732A3BDE" ma:contentTypeVersion="11" ma:contentTypeDescription="Create a new document." ma:contentTypeScope="" ma:versionID="f4f31938cdedf6a1c34f8c7436ecc4e8">
  <xsd:schema xmlns:xsd="http://www.w3.org/2001/XMLSchema" xmlns:xs="http://www.w3.org/2001/XMLSchema" xmlns:p="http://schemas.microsoft.com/office/2006/metadata/properties" xmlns:ns2="7f388162-36ea-44fc-8769-b8b95e29c914" xmlns:ns3="8bd136b6-6560-4c01-ac89-90c4fbf16dea" targetNamespace="http://schemas.microsoft.com/office/2006/metadata/properties" ma:root="true" ma:fieldsID="8f274c007227bdbb502f21561b872285" ns2:_="" ns3:_="">
    <xsd:import namespace="7f388162-36ea-44fc-8769-b8b95e29c914"/>
    <xsd:import namespace="8bd136b6-6560-4c01-ac89-90c4fbf16de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388162-36ea-44fc-8769-b8b95e29c9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33107afe-cb13-45d0-a368-909a38ecfe4a"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d136b6-6560-4c01-ac89-90c4fbf16dea"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0d533833-b8b1-44e2-83ec-e563858299b4}" ma:internalName="TaxCatchAll" ma:showField="CatchAllData" ma:web="8bd136b6-6560-4c01-ac89-90c4fbf16de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BB4EBE-3D22-4B45-B488-A61073EF0E12}">
  <ds:schemaRefs>
    <ds:schemaRef ds:uri="http://schemas.microsoft.com/sharepoint/v3/contenttype/forms"/>
  </ds:schemaRefs>
</ds:datastoreItem>
</file>

<file path=customXml/itemProps2.xml><?xml version="1.0" encoding="utf-8"?>
<ds:datastoreItem xmlns:ds="http://schemas.openxmlformats.org/officeDocument/2006/customXml" ds:itemID="{772EFCED-471D-4605-A3F6-2FA3CC84C77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5FA8F77-E81B-4BD2-BEB5-A8089AA268D9}"/>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101</Slides>
  <Notes>9</Notes>
  <HiddenSlides>0</HiddenSlides>
  <ScaleCrop>false</ScaleCrop>
  <HeadingPairs>
    <vt:vector size="4" baseType="variant">
      <vt:variant>
        <vt:lpstr>Theme</vt:lpstr>
      </vt:variant>
      <vt:variant>
        <vt:i4>1</vt:i4>
      </vt:variant>
      <vt:variant>
        <vt:lpstr>Slide Titles</vt:lpstr>
      </vt:variant>
      <vt:variant>
        <vt:i4>101</vt:i4>
      </vt:variant>
    </vt:vector>
  </HeadingPairs>
  <TitlesOfParts>
    <vt:vector size="102" baseType="lpstr">
      <vt:lpstr>Office Theme</vt:lpstr>
      <vt:lpstr>Software Methodologies &amp; SDLC</vt:lpstr>
      <vt:lpstr>Day 1</vt:lpstr>
      <vt:lpstr>Learning Outcomes </vt:lpstr>
      <vt:lpstr>Software development Life cycle</vt:lpstr>
      <vt:lpstr>PowerPoint Presentation</vt:lpstr>
      <vt:lpstr>Systems Development</vt:lpstr>
      <vt:lpstr>PowerPoint Presentation</vt:lpstr>
      <vt:lpstr>Software Development  Life  Cycle</vt:lpstr>
      <vt:lpstr>Feasibility study</vt:lpstr>
      <vt:lpstr>Feasibility study</vt:lpstr>
      <vt:lpstr>Analysis of options</vt:lpstr>
      <vt:lpstr>Feasibility Study Report</vt:lpstr>
      <vt:lpstr>SDLC</vt:lpstr>
      <vt:lpstr>Requirements analysis</vt:lpstr>
      <vt:lpstr>Requirement analysis</vt:lpstr>
      <vt:lpstr>Requirement analysis</vt:lpstr>
      <vt:lpstr>Moscow prioritisation</vt:lpstr>
      <vt:lpstr>Requirements Elicitation</vt:lpstr>
      <vt:lpstr>Types of Elicitation</vt:lpstr>
      <vt:lpstr>Types of Requirements</vt:lpstr>
      <vt:lpstr>Functional vs. non-functional requirements</vt:lpstr>
      <vt:lpstr>Non-functional requirements</vt:lpstr>
      <vt:lpstr>Requirements Analysis</vt:lpstr>
      <vt:lpstr>Requirements analysis  activity</vt:lpstr>
      <vt:lpstr>Impact of poor requirements</vt:lpstr>
      <vt:lpstr>Techniques &amp; tools to document requirements</vt:lpstr>
      <vt:lpstr>Techniques to document requirements</vt:lpstr>
      <vt:lpstr>Use case diagrams</vt:lpstr>
      <vt:lpstr>User stories</vt:lpstr>
      <vt:lpstr>Activity diagrams</vt:lpstr>
      <vt:lpstr>SDLC</vt:lpstr>
      <vt:lpstr>Design</vt:lpstr>
      <vt:lpstr>Qualities of a good design</vt:lpstr>
      <vt:lpstr>Design considerations</vt:lpstr>
      <vt:lpstr>Design user interface </vt:lpstr>
      <vt:lpstr>Design stage activities </vt:lpstr>
      <vt:lpstr>Design process</vt:lpstr>
      <vt:lpstr>PowerPoint Presentation</vt:lpstr>
      <vt:lpstr>PowerPoint Presentation</vt:lpstr>
      <vt:lpstr>Software design principles</vt:lpstr>
      <vt:lpstr>Functional requirements </vt:lpstr>
      <vt:lpstr>Functional requirements</vt:lpstr>
      <vt:lpstr>Data design</vt:lpstr>
      <vt:lpstr>Component design</vt:lpstr>
      <vt:lpstr>Architectural design patterns </vt:lpstr>
      <vt:lpstr>Architectural design patterns</vt:lpstr>
      <vt:lpstr>MVC pattern</vt:lpstr>
      <vt:lpstr>Client side pattern</vt:lpstr>
      <vt:lpstr>Non-functional requirements </vt:lpstr>
      <vt:lpstr>Non-functional requirements</vt:lpstr>
      <vt:lpstr>A practical world example</vt:lpstr>
      <vt:lpstr>Design stage - summary</vt:lpstr>
      <vt:lpstr>Design summary</vt:lpstr>
      <vt:lpstr>SDLC</vt:lpstr>
      <vt:lpstr>Day 2</vt:lpstr>
      <vt:lpstr>Learning Outcomes </vt:lpstr>
      <vt:lpstr>Code development</vt:lpstr>
      <vt:lpstr>Code development stage</vt:lpstr>
      <vt:lpstr>Code development</vt:lpstr>
      <vt:lpstr>Version control </vt:lpstr>
      <vt:lpstr>PowerPoint Presentation</vt:lpstr>
      <vt:lpstr>Version control functions</vt:lpstr>
      <vt:lpstr>Version control functions</vt:lpstr>
      <vt:lpstr>Version control functions</vt:lpstr>
      <vt:lpstr>Code development</vt:lpstr>
      <vt:lpstr>Configuration &amp; release management</vt:lpstr>
      <vt:lpstr>Configuration management</vt:lpstr>
      <vt:lpstr>Release management</vt:lpstr>
      <vt:lpstr>Version control</vt:lpstr>
      <vt:lpstr>Coding standards </vt:lpstr>
      <vt:lpstr>Coding standards</vt:lpstr>
      <vt:lpstr>Programming tools</vt:lpstr>
      <vt:lpstr>Programming tools</vt:lpstr>
      <vt:lpstr>Programming tools</vt:lpstr>
      <vt:lpstr>Peer reviews</vt:lpstr>
      <vt:lpstr>Retrospectives</vt:lpstr>
      <vt:lpstr>SDLC</vt:lpstr>
      <vt:lpstr>There are many different software methodologies</vt:lpstr>
      <vt:lpstr>Most software development methodologies can be placed into 3 main categories</vt:lpstr>
      <vt:lpstr>Waterfall model</vt:lpstr>
      <vt:lpstr>Waterfall method</vt:lpstr>
      <vt:lpstr>Main principles of Waterfall</vt:lpstr>
      <vt:lpstr>Waterfall method</vt:lpstr>
      <vt:lpstr>Agile</vt:lpstr>
      <vt:lpstr>Main principles of agile</vt:lpstr>
      <vt:lpstr>Agile</vt:lpstr>
      <vt:lpstr>Agile principles</vt:lpstr>
      <vt:lpstr>Agile – Software development methods</vt:lpstr>
      <vt:lpstr>Agile </vt:lpstr>
      <vt:lpstr>Scrum</vt:lpstr>
      <vt:lpstr>Scrum </vt:lpstr>
      <vt:lpstr>Scrum - method </vt:lpstr>
      <vt:lpstr>Scrum</vt:lpstr>
      <vt:lpstr>Agile – Scrum – matching to generic stages</vt:lpstr>
      <vt:lpstr>Kanban</vt:lpstr>
      <vt:lpstr>Kanban</vt:lpstr>
      <vt:lpstr>Kanban</vt:lpstr>
      <vt:lpstr>Kanban</vt:lpstr>
      <vt:lpstr>Kanban board</vt:lpstr>
      <vt:lpstr>Kanban</vt:lpstr>
      <vt:lpstr>Kanban &amp; scrum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Methodologies</dc:title>
  <dc:creator>Eugenia Herrera</dc:creator>
  <cp:revision>1</cp:revision>
  <dcterms:created xsi:type="dcterms:W3CDTF">2020-03-30T07:59:32Z</dcterms:created>
  <dcterms:modified xsi:type="dcterms:W3CDTF">2022-09-26T08:07:05Z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0x0101004241B4242C62EF4B94AB93B9732A3BDE</vt:lpwstr>
  </property>
</Properties>
</file>